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8" r:id="rId3"/>
    <p:sldMasterId id="2147483818" r:id="rId4"/>
    <p:sldMasterId id="2147483824" r:id="rId5"/>
    <p:sldMasterId id="2147483834" r:id="rId6"/>
    <p:sldMasterId id="2147483846" r:id="rId7"/>
    <p:sldMasterId id="2147483858" r:id="rId8"/>
    <p:sldMasterId id="2147483874" r:id="rId9"/>
    <p:sldMasterId id="2147483883" r:id="rId10"/>
    <p:sldMasterId id="2147483896" r:id="rId11"/>
    <p:sldMasterId id="2147483909" r:id="rId12"/>
    <p:sldMasterId id="2147483916" r:id="rId13"/>
    <p:sldMasterId id="2147483926" r:id="rId14"/>
    <p:sldMasterId id="2147483938" r:id="rId15"/>
  </p:sldMasterIdLst>
  <p:sldIdLst>
    <p:sldId id="256" r:id="rId16"/>
  </p:sldIdLst>
  <p:sldSz cx="7812088" cy="9145588"/>
  <p:notesSz cx="6797675" cy="9926638"/>
  <p:defaultTextStyle>
    <a:defPPr>
      <a:defRPr lang="ko-KR"/>
    </a:defPPr>
    <a:lvl1pPr marL="0" algn="l" defTabSz="912192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096" algn="l" defTabSz="912192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192" algn="l" defTabSz="912192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8292" algn="l" defTabSz="912192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4385" algn="l" defTabSz="912192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0486" algn="l" defTabSz="912192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6586" algn="l" defTabSz="912192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2684" algn="l" defTabSz="912192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8777" algn="l" defTabSz="912192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1">
          <p15:clr>
            <a:srgbClr val="A4A3A4"/>
          </p15:clr>
        </p15:guide>
        <p15:guide id="2" pos="24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E5F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78" autoAdjust="0"/>
    <p:restoredTop sz="96899" autoAdjust="0"/>
  </p:normalViewPr>
  <p:slideViewPr>
    <p:cSldViewPr>
      <p:cViewPr>
        <p:scale>
          <a:sx n="120" d="100"/>
          <a:sy n="120" d="100"/>
        </p:scale>
        <p:origin x="-240" y="-72"/>
      </p:cViewPr>
      <p:guideLst>
        <p:guide orient="horz" pos="2881"/>
        <p:guide pos="2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10" Type="http://schemas.openxmlformats.org/officeDocument/2006/relationships/slideMaster" Target="slideMasters/slideMaster10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85911" y="2841062"/>
            <a:ext cx="6640275" cy="1960374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71813" y="5182500"/>
            <a:ext cx="5468462" cy="2337206"/>
          </a:xfrm>
          <a:prstGeom prst="rect">
            <a:avLst/>
          </a:prstGeom>
        </p:spPr>
        <p:txBody>
          <a:bodyPr lIns="91223" tIns="45609" rIns="91223" bIns="45609"/>
          <a:lstStyle>
            <a:lvl1pPr marL="0" indent="0" algn="ctr">
              <a:buNone/>
              <a:defRPr/>
            </a:lvl1pPr>
            <a:lvl2pPr marL="456096" indent="0" algn="ctr">
              <a:buNone/>
              <a:defRPr/>
            </a:lvl2pPr>
            <a:lvl3pPr marL="912192" indent="0" algn="ctr">
              <a:buNone/>
              <a:defRPr/>
            </a:lvl3pPr>
            <a:lvl4pPr marL="1368292" indent="0" algn="ctr">
              <a:buNone/>
              <a:defRPr/>
            </a:lvl4pPr>
            <a:lvl5pPr marL="1824385" indent="0" algn="ctr">
              <a:buNone/>
              <a:defRPr/>
            </a:lvl5pPr>
            <a:lvl6pPr marL="2280486" indent="0" algn="ctr">
              <a:buNone/>
              <a:defRPr/>
            </a:lvl6pPr>
            <a:lvl7pPr marL="2736586" indent="0" algn="ctr">
              <a:buNone/>
              <a:defRPr/>
            </a:lvl7pPr>
            <a:lvl8pPr marL="3192684" indent="0" algn="ctr">
              <a:buNone/>
              <a:defRPr/>
            </a:lvl8pPr>
            <a:lvl9pPr marL="3648777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52231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90609" y="2134008"/>
            <a:ext cx="7030879" cy="6035665"/>
          </a:xfrm>
          <a:prstGeom prst="rect">
            <a:avLst/>
          </a:prstGeom>
        </p:spPr>
        <p:txBody>
          <a:bodyPr vert="eaVert" lIns="91223" tIns="45609" rIns="91223" bIns="45609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4749802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2088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3300" y="0"/>
            <a:ext cx="1978791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3230" y="31"/>
            <a:ext cx="1978899" cy="914483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4" y="9701"/>
            <a:ext cx="6233531" cy="914483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355"/>
          <a:stretch/>
        </p:blipFill>
        <p:spPr>
          <a:xfrm>
            <a:off x="-1997" y="680330"/>
            <a:ext cx="5828515" cy="516174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5941" y="7812904"/>
            <a:ext cx="4412187" cy="454669"/>
          </a:xfrm>
          <a:prstGeom prst="rect">
            <a:avLst/>
          </a:prstGeom>
          <a:noFill/>
          <a:effectLst/>
        </p:spPr>
        <p:txBody>
          <a:bodyPr wrap="square" lIns="96705" tIns="48352" rIns="96705" bIns="48352"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2900" spc="-265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INSERT 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2088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3300" y="0"/>
            <a:ext cx="1978791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3230" y="31"/>
            <a:ext cx="1978899" cy="914483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4" y="9701"/>
            <a:ext cx="6233531" cy="914483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355"/>
          <a:stretch/>
        </p:blipFill>
        <p:spPr>
          <a:xfrm>
            <a:off x="-1997" y="680330"/>
            <a:ext cx="5828515" cy="516174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5941" y="7812904"/>
            <a:ext cx="4412187" cy="454669"/>
          </a:xfrm>
          <a:prstGeom prst="rect">
            <a:avLst/>
          </a:prstGeom>
          <a:noFill/>
          <a:effectLst/>
        </p:spPr>
        <p:txBody>
          <a:bodyPr wrap="square" lIns="96705" tIns="48352" rIns="96705" bIns="48352"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2900" spc="-265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INSERT 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"/>
          <p:cNvGrpSpPr/>
          <p:nvPr/>
        </p:nvGrpSpPr>
        <p:grpSpPr>
          <a:xfrm>
            <a:off x="0" y="0"/>
            <a:ext cx="7812088" cy="9145588"/>
            <a:chOff x="0" y="0"/>
            <a:chExt cx="9144000" cy="6858000"/>
          </a:xfrm>
        </p:grpSpPr>
        <p:grpSp>
          <p:nvGrpSpPr>
            <p:cNvPr id="3" name="그룹 8"/>
            <p:cNvGrpSpPr/>
            <p:nvPr userDrawn="1"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직사각형 11"/>
              <p:cNvSpPr/>
              <p:nvPr userDrawn="1"/>
            </p:nvSpPr>
            <p:spPr>
              <a:xfrm>
                <a:off x="0" y="5668"/>
                <a:ext cx="9144000" cy="6852332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59000">
                    <a:schemeClr val="bg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10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99333"/>
            <a:stretch/>
          </p:blipFill>
          <p:spPr bwMode="auto">
            <a:xfrm>
              <a:off x="0" y="0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35840" y="173782"/>
            <a:ext cx="6865012" cy="1018245"/>
          </a:xfrm>
        </p:spPr>
        <p:txBody>
          <a:bodyPr rtlCol="0">
            <a:normAutofit/>
          </a:bodyPr>
          <a:lstStyle>
            <a:lvl1pPr marL="0" marR="0" indent="0" algn="l" defTabSz="967042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ko-KR" altLang="en-US" sz="34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78171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2088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3300" y="0"/>
            <a:ext cx="1978791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3230" y="31"/>
            <a:ext cx="1978899" cy="914483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4" y="9701"/>
            <a:ext cx="6233531" cy="914483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355"/>
          <a:stretch/>
        </p:blipFill>
        <p:spPr>
          <a:xfrm>
            <a:off x="-1997" y="680330"/>
            <a:ext cx="5828515" cy="516174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5941" y="7812904"/>
            <a:ext cx="4412187" cy="454669"/>
          </a:xfrm>
          <a:prstGeom prst="rect">
            <a:avLst/>
          </a:prstGeom>
          <a:noFill/>
          <a:effectLst/>
        </p:spPr>
        <p:txBody>
          <a:bodyPr wrap="square" lIns="96705" tIns="48352" rIns="96705" bIns="48352"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2900" spc="-265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INSERT 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"/>
          <p:cNvGrpSpPr/>
          <p:nvPr/>
        </p:nvGrpSpPr>
        <p:grpSpPr>
          <a:xfrm>
            <a:off x="0" y="0"/>
            <a:ext cx="7812088" cy="9145588"/>
            <a:chOff x="0" y="0"/>
            <a:chExt cx="9144000" cy="6858000"/>
          </a:xfrm>
        </p:grpSpPr>
        <p:grpSp>
          <p:nvGrpSpPr>
            <p:cNvPr id="3" name="그룹 8"/>
            <p:cNvGrpSpPr/>
            <p:nvPr userDrawn="1"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직사각형 11"/>
              <p:cNvSpPr/>
              <p:nvPr userDrawn="1"/>
            </p:nvSpPr>
            <p:spPr>
              <a:xfrm>
                <a:off x="0" y="5668"/>
                <a:ext cx="9144000" cy="6852332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59000">
                    <a:schemeClr val="bg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10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99333"/>
            <a:stretch/>
          </p:blipFill>
          <p:spPr bwMode="auto">
            <a:xfrm>
              <a:off x="0" y="0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35840" y="173782"/>
            <a:ext cx="6865012" cy="1018245"/>
          </a:xfrm>
        </p:spPr>
        <p:txBody>
          <a:bodyPr rtlCol="0">
            <a:normAutofit/>
          </a:bodyPr>
          <a:lstStyle>
            <a:lvl1pPr marL="0" marR="0" indent="0" algn="l" defTabSz="967042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ko-KR" altLang="en-US" sz="34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78171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2088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3300" y="0"/>
            <a:ext cx="1978791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3230" y="31"/>
            <a:ext cx="1978899" cy="914483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4" y="9701"/>
            <a:ext cx="6233531" cy="914483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355"/>
          <a:stretch/>
        </p:blipFill>
        <p:spPr>
          <a:xfrm>
            <a:off x="-1997" y="680330"/>
            <a:ext cx="5828515" cy="516174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5941" y="7812904"/>
            <a:ext cx="4412187" cy="454669"/>
          </a:xfrm>
          <a:prstGeom prst="rect">
            <a:avLst/>
          </a:prstGeom>
          <a:noFill/>
          <a:effectLst/>
        </p:spPr>
        <p:txBody>
          <a:bodyPr wrap="square" lIns="96705" tIns="48352" rIns="96705" bIns="48352"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2900" spc="-265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INSERT 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/>
          <p:cNvSpPr>
            <a:spLocks noGrp="1"/>
          </p:cNvSpPr>
          <p:nvPr>
            <p:ph type="ctrTitle"/>
          </p:nvPr>
        </p:nvSpPr>
        <p:spPr>
          <a:xfrm>
            <a:off x="1223897" y="479948"/>
            <a:ext cx="6327791" cy="1963253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2" name="부제목 21"/>
          <p:cNvSpPr>
            <a:spLocks noGrp="1"/>
          </p:cNvSpPr>
          <p:nvPr>
            <p:ph type="subTitle" idx="1"/>
          </p:nvPr>
        </p:nvSpPr>
        <p:spPr>
          <a:xfrm>
            <a:off x="1223897" y="2467181"/>
            <a:ext cx="6327791" cy="2337206"/>
          </a:xfrm>
        </p:spPr>
        <p:txBody>
          <a:bodyPr tIns="0"/>
          <a:lstStyle>
            <a:lvl1pPr marL="29002" indent="0" algn="l">
              <a:buNone/>
              <a:defRPr sz="28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83357" indent="0" algn="ctr">
              <a:buNone/>
            </a:lvl2pPr>
            <a:lvl3pPr marL="966717" indent="0" algn="ctr">
              <a:buNone/>
            </a:lvl3pPr>
            <a:lvl4pPr marL="1450072" indent="0" algn="ctr">
              <a:buNone/>
            </a:lvl4pPr>
            <a:lvl5pPr marL="1933434" indent="0" algn="ctr">
              <a:buNone/>
            </a:lvl5pPr>
            <a:lvl6pPr marL="2416794" indent="0" algn="ctr">
              <a:buNone/>
            </a:lvl6pPr>
            <a:lvl7pPr marL="2900149" indent="0" algn="ctr">
              <a:buNone/>
            </a:lvl7pPr>
            <a:lvl8pPr marL="3383508" indent="0" algn="ctr">
              <a:buNone/>
            </a:lvl8pPr>
            <a:lvl9pPr marL="3866871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735D7-CE78-4F2F-A040-7D836B67C313}" type="datetimeFigureOut">
              <a:rPr lang="ko-KR" altLang="en-US" smtClean="0"/>
              <a:pPr/>
              <a:t>2022-08-18</a:t>
            </a:fld>
            <a:endParaRPr lang="ko-KR" altLang="en-US"/>
          </a:p>
        </p:txBody>
      </p:sp>
      <p:sp>
        <p:nvSpPr>
          <p:cNvPr id="20" name="바닥글 개체 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7A34-08DF-4F0F-AE4A-D23DEC13E2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2088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3300" y="0"/>
            <a:ext cx="1978791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3223" y="25"/>
            <a:ext cx="1978899" cy="914483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4" y="9695"/>
            <a:ext cx="6233531" cy="914483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355"/>
          <a:stretch/>
        </p:blipFill>
        <p:spPr>
          <a:xfrm>
            <a:off x="-1997" y="680324"/>
            <a:ext cx="5828515" cy="516174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5941" y="7812882"/>
            <a:ext cx="4412187" cy="454708"/>
          </a:xfrm>
          <a:prstGeom prst="rect">
            <a:avLst/>
          </a:prstGeom>
          <a:noFill/>
          <a:effectLst/>
        </p:spPr>
        <p:txBody>
          <a:bodyPr wrap="square" lIns="96744" tIns="48371" rIns="96744" bIns="48371"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2900" spc="-265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INSERT 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0"/>
            <a:ext cx="7812088" cy="9145588"/>
            <a:chOff x="0" y="0"/>
            <a:chExt cx="9144000" cy="6858000"/>
          </a:xfrm>
        </p:grpSpPr>
        <p:grpSp>
          <p:nvGrpSpPr>
            <p:cNvPr id="9" name="그룹 8"/>
            <p:cNvGrpSpPr/>
            <p:nvPr userDrawn="1"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직사각형 11"/>
              <p:cNvSpPr/>
              <p:nvPr userDrawn="1"/>
            </p:nvSpPr>
            <p:spPr>
              <a:xfrm>
                <a:off x="0" y="5668"/>
                <a:ext cx="9144000" cy="6852332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59000">
                    <a:schemeClr val="bg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10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99333"/>
            <a:stretch/>
          </p:blipFill>
          <p:spPr bwMode="auto">
            <a:xfrm>
              <a:off x="0" y="0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35840" y="173782"/>
            <a:ext cx="6865012" cy="1018245"/>
          </a:xfrm>
        </p:spPr>
        <p:txBody>
          <a:bodyPr rtlCol="0">
            <a:normAutofit/>
          </a:bodyPr>
          <a:lstStyle>
            <a:lvl1pPr marL="0" marR="0" indent="0" algn="l" defTabSz="967431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ko-KR" altLang="en-US" sz="34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78171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0" y="0"/>
            <a:ext cx="7812088" cy="9145588"/>
            <a:chOff x="0" y="0"/>
            <a:chExt cx="9144000" cy="6858000"/>
          </a:xfrm>
        </p:grpSpPr>
        <p:pic>
          <p:nvPicPr>
            <p:cNvPr id="12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직사각형 12"/>
            <p:cNvSpPr/>
            <p:nvPr userDrawn="1"/>
          </p:nvSpPr>
          <p:spPr>
            <a:xfrm>
              <a:off x="0" y="5668"/>
              <a:ext cx="9144000" cy="6852332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9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5606180" y="251928"/>
            <a:ext cx="1815309" cy="791770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7746" y="251928"/>
            <a:ext cx="5328245" cy="7917708"/>
          </a:xfrm>
          <a:prstGeom prst="rect">
            <a:avLst/>
          </a:prstGeom>
        </p:spPr>
        <p:txBody>
          <a:bodyPr vert="eaVert" lIns="91223" tIns="45609" rIns="91223" bIns="45609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8781284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37719" y="702881"/>
            <a:ext cx="7136668" cy="67321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337744" y="1596270"/>
            <a:ext cx="3542565" cy="710476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010510" y="1596270"/>
            <a:ext cx="3542565" cy="710476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21793" y="347224"/>
            <a:ext cx="2416865" cy="311205"/>
          </a:xfrm>
        </p:spPr>
        <p:txBody>
          <a:bodyPr/>
          <a:lstStyle>
            <a:lvl1pPr>
              <a:defRPr/>
            </a:lvl1pPr>
          </a:lstStyle>
          <a:p>
            <a:fld id="{B25735D7-CE78-4F2F-A040-7D836B67C313}" type="datetimeFigureOut">
              <a:rPr lang="ko-KR" altLang="en-US" smtClean="0"/>
              <a:pPr/>
              <a:t>2022-08-18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5136177" y="8605746"/>
            <a:ext cx="2473828" cy="444577"/>
          </a:xfrm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2857654" y="8656554"/>
            <a:ext cx="1822821" cy="444577"/>
          </a:xfrm>
        </p:spPr>
        <p:txBody>
          <a:bodyPr/>
          <a:lstStyle>
            <a:lvl1pPr>
              <a:defRPr/>
            </a:lvl1pPr>
          </a:lstStyle>
          <a:p>
            <a:fld id="{77907A34-08DF-4F0F-AE4A-D23DEC13E2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0609" y="366273"/>
            <a:ext cx="7030879" cy="491125"/>
          </a:xfrm>
        </p:spPr>
        <p:txBody>
          <a:bodyPr>
            <a:normAutofit/>
          </a:bodyPr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5735D7-CE78-4F2F-A040-7D836B67C313}" type="datetimeFigureOut">
              <a:rPr lang="ko-KR" altLang="en-US" smtClean="0"/>
              <a:pPr/>
              <a:t>2022-08-18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07A34-08DF-4F0F-AE4A-D23DEC13E2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2088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3300" y="0"/>
            <a:ext cx="1978791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3223" y="25"/>
            <a:ext cx="1978899" cy="914483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4" y="9695"/>
            <a:ext cx="6233531" cy="914483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355"/>
          <a:stretch/>
        </p:blipFill>
        <p:spPr>
          <a:xfrm>
            <a:off x="-1997" y="680324"/>
            <a:ext cx="5828515" cy="516174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5941" y="7812882"/>
            <a:ext cx="4412187" cy="454708"/>
          </a:xfrm>
          <a:prstGeom prst="rect">
            <a:avLst/>
          </a:prstGeom>
          <a:noFill/>
          <a:effectLst/>
        </p:spPr>
        <p:txBody>
          <a:bodyPr wrap="square" lIns="96744" tIns="48371" rIns="96744" bIns="48371"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2900" spc="-265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INSERT 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2088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3300" y="0"/>
            <a:ext cx="1978791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3223" y="25"/>
            <a:ext cx="1978899" cy="914483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4" y="9695"/>
            <a:ext cx="6233531" cy="914483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355"/>
          <a:stretch/>
        </p:blipFill>
        <p:spPr>
          <a:xfrm>
            <a:off x="-1997" y="680324"/>
            <a:ext cx="5828515" cy="516174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5941" y="7812882"/>
            <a:ext cx="4412187" cy="454708"/>
          </a:xfrm>
          <a:prstGeom prst="rect">
            <a:avLst/>
          </a:prstGeom>
          <a:noFill/>
          <a:effectLst/>
        </p:spPr>
        <p:txBody>
          <a:bodyPr wrap="square" lIns="96744" tIns="48371" rIns="96744" bIns="48371"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2900" spc="-265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INSERT 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"/>
          <p:cNvGrpSpPr/>
          <p:nvPr/>
        </p:nvGrpSpPr>
        <p:grpSpPr>
          <a:xfrm>
            <a:off x="0" y="0"/>
            <a:ext cx="7812088" cy="9145588"/>
            <a:chOff x="0" y="0"/>
            <a:chExt cx="9144000" cy="6858000"/>
          </a:xfrm>
        </p:grpSpPr>
        <p:grpSp>
          <p:nvGrpSpPr>
            <p:cNvPr id="3" name="그룹 8"/>
            <p:cNvGrpSpPr/>
            <p:nvPr userDrawn="1"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직사각형 11"/>
              <p:cNvSpPr/>
              <p:nvPr userDrawn="1"/>
            </p:nvSpPr>
            <p:spPr>
              <a:xfrm>
                <a:off x="0" y="5668"/>
                <a:ext cx="9144000" cy="6852332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59000">
                    <a:schemeClr val="bg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10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99333"/>
            <a:stretch/>
          </p:blipFill>
          <p:spPr bwMode="auto">
            <a:xfrm>
              <a:off x="0" y="0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35840" y="173782"/>
            <a:ext cx="6865012" cy="1018245"/>
          </a:xfrm>
        </p:spPr>
        <p:txBody>
          <a:bodyPr rtlCol="0">
            <a:normAutofit/>
          </a:bodyPr>
          <a:lstStyle>
            <a:lvl1pPr marL="0" marR="0" indent="0" algn="l" defTabSz="967431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ko-KR" altLang="en-US" sz="34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78171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2088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3300" y="0"/>
            <a:ext cx="1978791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3223" y="25"/>
            <a:ext cx="1978899" cy="914483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4" y="9695"/>
            <a:ext cx="6233531" cy="914483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355"/>
          <a:stretch/>
        </p:blipFill>
        <p:spPr>
          <a:xfrm>
            <a:off x="-1997" y="680324"/>
            <a:ext cx="5828515" cy="516174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5941" y="7812882"/>
            <a:ext cx="4412187" cy="454708"/>
          </a:xfrm>
          <a:prstGeom prst="rect">
            <a:avLst/>
          </a:prstGeom>
          <a:noFill/>
          <a:effectLst/>
        </p:spPr>
        <p:txBody>
          <a:bodyPr wrap="square" lIns="96744" tIns="48371" rIns="96744" bIns="48371"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2900" spc="-265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INSERT 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"/>
          <p:cNvGrpSpPr/>
          <p:nvPr/>
        </p:nvGrpSpPr>
        <p:grpSpPr>
          <a:xfrm>
            <a:off x="0" y="0"/>
            <a:ext cx="7812088" cy="9145588"/>
            <a:chOff x="0" y="0"/>
            <a:chExt cx="9144000" cy="6858000"/>
          </a:xfrm>
        </p:grpSpPr>
        <p:grpSp>
          <p:nvGrpSpPr>
            <p:cNvPr id="3" name="그룹 8"/>
            <p:cNvGrpSpPr/>
            <p:nvPr userDrawn="1"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직사각형 11"/>
              <p:cNvSpPr/>
              <p:nvPr userDrawn="1"/>
            </p:nvSpPr>
            <p:spPr>
              <a:xfrm>
                <a:off x="0" y="5668"/>
                <a:ext cx="9144000" cy="6852332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59000">
                    <a:schemeClr val="bg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10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99333"/>
            <a:stretch/>
          </p:blipFill>
          <p:spPr bwMode="auto">
            <a:xfrm>
              <a:off x="0" y="0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35840" y="173782"/>
            <a:ext cx="6865012" cy="1018245"/>
          </a:xfrm>
        </p:spPr>
        <p:txBody>
          <a:bodyPr rtlCol="0">
            <a:normAutofit/>
          </a:bodyPr>
          <a:lstStyle>
            <a:lvl1pPr marL="0" marR="0" indent="0" algn="l" defTabSz="967431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ko-KR" altLang="en-US" sz="34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78171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2088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3300" y="0"/>
            <a:ext cx="1978791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3223" y="25"/>
            <a:ext cx="1978899" cy="914483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4" y="9695"/>
            <a:ext cx="6233531" cy="914483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355"/>
          <a:stretch/>
        </p:blipFill>
        <p:spPr>
          <a:xfrm>
            <a:off x="-1997" y="680324"/>
            <a:ext cx="5828515" cy="516174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5941" y="7812882"/>
            <a:ext cx="4412187" cy="454708"/>
          </a:xfrm>
          <a:prstGeom prst="rect">
            <a:avLst/>
          </a:prstGeom>
          <a:noFill/>
          <a:effectLst/>
        </p:spPr>
        <p:txBody>
          <a:bodyPr wrap="square" lIns="96744" tIns="48371" rIns="96744" bIns="48371"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2900" spc="-265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INSERT 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/>
          <p:cNvSpPr>
            <a:spLocks noGrp="1"/>
          </p:cNvSpPr>
          <p:nvPr>
            <p:ph type="ctrTitle"/>
          </p:nvPr>
        </p:nvSpPr>
        <p:spPr>
          <a:xfrm>
            <a:off x="1223897" y="479948"/>
            <a:ext cx="6327791" cy="1963253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2" name="부제목 21"/>
          <p:cNvSpPr>
            <a:spLocks noGrp="1"/>
          </p:cNvSpPr>
          <p:nvPr>
            <p:ph type="subTitle" idx="1"/>
          </p:nvPr>
        </p:nvSpPr>
        <p:spPr>
          <a:xfrm>
            <a:off x="1223897" y="2467181"/>
            <a:ext cx="6327791" cy="2337206"/>
          </a:xfrm>
        </p:spPr>
        <p:txBody>
          <a:bodyPr tIns="0"/>
          <a:lstStyle>
            <a:lvl1pPr marL="29002" indent="0" algn="l">
              <a:buNone/>
              <a:defRPr sz="28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83357" indent="0" algn="ctr">
              <a:buNone/>
            </a:lvl2pPr>
            <a:lvl3pPr marL="966717" indent="0" algn="ctr">
              <a:buNone/>
            </a:lvl3pPr>
            <a:lvl4pPr marL="1450072" indent="0" algn="ctr">
              <a:buNone/>
            </a:lvl4pPr>
            <a:lvl5pPr marL="1933434" indent="0" algn="ctr">
              <a:buNone/>
            </a:lvl5pPr>
            <a:lvl6pPr marL="2416794" indent="0" algn="ctr">
              <a:buNone/>
            </a:lvl6pPr>
            <a:lvl7pPr marL="2900149" indent="0" algn="ctr">
              <a:buNone/>
            </a:lvl7pPr>
            <a:lvl8pPr marL="3383508" indent="0" algn="ctr">
              <a:buNone/>
            </a:lvl8pPr>
            <a:lvl9pPr marL="3866871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735D7-CE78-4F2F-A040-7D836B67C313}" type="datetimeFigureOut">
              <a:rPr lang="ko-KR" altLang="en-US" smtClean="0"/>
              <a:pPr/>
              <a:t>2022-08-18</a:t>
            </a:fld>
            <a:endParaRPr lang="ko-KR" altLang="en-US"/>
          </a:p>
        </p:txBody>
      </p:sp>
      <p:sp>
        <p:nvSpPr>
          <p:cNvPr id="20" name="바닥글 개체 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7A34-08DF-4F0F-AE4A-D23DEC13E2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2088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3300" y="0"/>
            <a:ext cx="1978791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3212" y="18"/>
            <a:ext cx="1978899" cy="914483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4" y="9688"/>
            <a:ext cx="6233531" cy="914483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355"/>
          <a:stretch/>
        </p:blipFill>
        <p:spPr>
          <a:xfrm>
            <a:off x="-1997" y="680315"/>
            <a:ext cx="5828515" cy="516174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5936" y="7812861"/>
            <a:ext cx="4412187" cy="454754"/>
          </a:xfrm>
          <a:prstGeom prst="rect">
            <a:avLst/>
          </a:prstGeom>
          <a:noFill/>
          <a:effectLst/>
        </p:spPr>
        <p:txBody>
          <a:bodyPr wrap="square" lIns="96790" tIns="48394" rIns="96790" bIns="48394"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2900" spc="-265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INSERT 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85911" y="2841064"/>
            <a:ext cx="6640275" cy="1960374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71815" y="5182500"/>
            <a:ext cx="5468462" cy="2337206"/>
          </a:xfrm>
        </p:spPr>
        <p:txBody>
          <a:bodyPr/>
          <a:lstStyle>
            <a:lvl1pPr marL="0" indent="0" algn="ctr">
              <a:buNone/>
              <a:defRPr/>
            </a:lvl1pPr>
            <a:lvl2pPr marL="456096" indent="0" algn="ctr">
              <a:buNone/>
              <a:defRPr/>
            </a:lvl2pPr>
            <a:lvl3pPr marL="912192" indent="0" algn="ctr">
              <a:buNone/>
              <a:defRPr/>
            </a:lvl3pPr>
            <a:lvl4pPr marL="1368292" indent="0" algn="ctr">
              <a:buNone/>
              <a:defRPr/>
            </a:lvl4pPr>
            <a:lvl5pPr marL="1824385" indent="0" algn="ctr">
              <a:buNone/>
              <a:defRPr/>
            </a:lvl5pPr>
            <a:lvl6pPr marL="2280486" indent="0" algn="ctr">
              <a:buNone/>
              <a:defRPr/>
            </a:lvl6pPr>
            <a:lvl7pPr marL="2736586" indent="0" algn="ctr">
              <a:buNone/>
              <a:defRPr/>
            </a:lvl7pPr>
            <a:lvl8pPr marL="3192684" indent="0" algn="ctr">
              <a:buNone/>
              <a:defRPr/>
            </a:lvl8pPr>
            <a:lvl9pPr marL="3648777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44998657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제목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0"/>
            <a:ext cx="7812088" cy="9145588"/>
            <a:chOff x="0" y="0"/>
            <a:chExt cx="9144000" cy="6858000"/>
          </a:xfrm>
        </p:grpSpPr>
        <p:grpSp>
          <p:nvGrpSpPr>
            <p:cNvPr id="9" name="그룹 8"/>
            <p:cNvGrpSpPr/>
            <p:nvPr userDrawn="1"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직사각형 11"/>
              <p:cNvSpPr/>
              <p:nvPr userDrawn="1"/>
            </p:nvSpPr>
            <p:spPr>
              <a:xfrm>
                <a:off x="0" y="5668"/>
                <a:ext cx="9144000" cy="6852332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59000">
                    <a:schemeClr val="bg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10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99333"/>
            <a:stretch/>
          </p:blipFill>
          <p:spPr bwMode="auto">
            <a:xfrm>
              <a:off x="0" y="0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35840" y="173780"/>
            <a:ext cx="6865012" cy="1018245"/>
          </a:xfrm>
        </p:spPr>
        <p:txBody>
          <a:bodyPr rtlCol="0">
            <a:normAutofit/>
          </a:bodyPr>
          <a:lstStyle>
            <a:lvl1pPr marL="0" marR="0" indent="0" algn="l" defTabSz="96788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ko-KR" altLang="en-US" sz="34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78171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0" y="0"/>
            <a:ext cx="7812088" cy="9145588"/>
            <a:chOff x="0" y="0"/>
            <a:chExt cx="9144000" cy="6858000"/>
          </a:xfrm>
        </p:grpSpPr>
        <p:pic>
          <p:nvPicPr>
            <p:cNvPr id="12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직사각형 12"/>
            <p:cNvSpPr/>
            <p:nvPr userDrawn="1"/>
          </p:nvSpPr>
          <p:spPr>
            <a:xfrm>
              <a:off x="0" y="5668"/>
              <a:ext cx="9144000" cy="6852332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9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37711" y="702874"/>
            <a:ext cx="7136668" cy="67321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337733" y="1596262"/>
            <a:ext cx="3542565" cy="710476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010498" y="1596262"/>
            <a:ext cx="3542565" cy="710476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21793" y="347212"/>
            <a:ext cx="2416865" cy="311205"/>
          </a:xfrm>
        </p:spPr>
        <p:txBody>
          <a:bodyPr/>
          <a:lstStyle>
            <a:lvl1pPr>
              <a:defRPr/>
            </a:lvl1pPr>
          </a:lstStyle>
          <a:p>
            <a:fld id="{B25735D7-CE78-4F2F-A040-7D836B67C313}" type="datetimeFigureOut">
              <a:rPr lang="ko-KR" altLang="en-US" smtClean="0"/>
              <a:pPr/>
              <a:t>2022-08-18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5136177" y="8605746"/>
            <a:ext cx="2473828" cy="444577"/>
          </a:xfrm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2857654" y="8656554"/>
            <a:ext cx="1822821" cy="444577"/>
          </a:xfrm>
        </p:spPr>
        <p:txBody>
          <a:bodyPr/>
          <a:lstStyle>
            <a:lvl1pPr>
              <a:defRPr/>
            </a:lvl1pPr>
          </a:lstStyle>
          <a:p>
            <a:fld id="{77907A34-08DF-4F0F-AE4A-D23DEC13E2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0609" y="366266"/>
            <a:ext cx="7030879" cy="491125"/>
          </a:xfrm>
        </p:spPr>
        <p:txBody>
          <a:bodyPr>
            <a:normAutofit/>
          </a:bodyPr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5735D7-CE78-4F2F-A040-7D836B67C313}" type="datetimeFigureOut">
              <a:rPr lang="ko-KR" altLang="en-US" smtClean="0"/>
              <a:pPr/>
              <a:t>2022-08-18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07A34-08DF-4F0F-AE4A-D23DEC13E2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/>
          <p:cNvSpPr>
            <a:spLocks noGrp="1"/>
          </p:cNvSpPr>
          <p:nvPr>
            <p:ph type="ctrTitle"/>
          </p:nvPr>
        </p:nvSpPr>
        <p:spPr>
          <a:xfrm>
            <a:off x="1223897" y="479948"/>
            <a:ext cx="6327791" cy="1963253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2" name="부제목 21"/>
          <p:cNvSpPr>
            <a:spLocks noGrp="1"/>
          </p:cNvSpPr>
          <p:nvPr>
            <p:ph type="subTitle" idx="1"/>
          </p:nvPr>
        </p:nvSpPr>
        <p:spPr>
          <a:xfrm>
            <a:off x="1223897" y="2467181"/>
            <a:ext cx="6327791" cy="2337206"/>
          </a:xfrm>
        </p:spPr>
        <p:txBody>
          <a:bodyPr tIns="0"/>
          <a:lstStyle>
            <a:lvl1pPr marL="29002" indent="0" algn="l">
              <a:buNone/>
              <a:defRPr sz="28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83357" indent="0" algn="ctr">
              <a:buNone/>
            </a:lvl2pPr>
            <a:lvl3pPr marL="966717" indent="0" algn="ctr">
              <a:buNone/>
            </a:lvl3pPr>
            <a:lvl4pPr marL="1450072" indent="0" algn="ctr">
              <a:buNone/>
            </a:lvl4pPr>
            <a:lvl5pPr marL="1933434" indent="0" algn="ctr">
              <a:buNone/>
            </a:lvl5pPr>
            <a:lvl6pPr marL="2416794" indent="0" algn="ctr">
              <a:buNone/>
            </a:lvl6pPr>
            <a:lvl7pPr marL="2900149" indent="0" algn="ctr">
              <a:buNone/>
            </a:lvl7pPr>
            <a:lvl8pPr marL="3383508" indent="0" algn="ctr">
              <a:buNone/>
            </a:lvl8pPr>
            <a:lvl9pPr marL="3866871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735D7-CE78-4F2F-A040-7D836B67C313}" type="datetimeFigureOut">
              <a:rPr lang="ko-KR" altLang="en-US" smtClean="0"/>
              <a:pPr/>
              <a:t>2022-08-18</a:t>
            </a:fld>
            <a:endParaRPr lang="ko-KR" altLang="en-US"/>
          </a:p>
        </p:txBody>
      </p:sp>
      <p:sp>
        <p:nvSpPr>
          <p:cNvPr id="20" name="바닥글 개체 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7A34-08DF-4F0F-AE4A-D23DEC13E2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2088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3300" y="0"/>
            <a:ext cx="1978791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3206" y="10"/>
            <a:ext cx="1978899" cy="914483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4" y="9680"/>
            <a:ext cx="6233531" cy="914483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355"/>
          <a:stretch/>
        </p:blipFill>
        <p:spPr>
          <a:xfrm>
            <a:off x="-1997" y="680309"/>
            <a:ext cx="5828515" cy="516174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5941" y="7812828"/>
            <a:ext cx="4412187" cy="454807"/>
          </a:xfrm>
          <a:prstGeom prst="rect">
            <a:avLst/>
          </a:prstGeom>
          <a:noFill/>
          <a:effectLst/>
        </p:spPr>
        <p:txBody>
          <a:bodyPr wrap="square" lIns="96841" tIns="48420" rIns="96841" bIns="48420"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2900" spc="-265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INSERT 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0" y="0"/>
            <a:ext cx="7812088" cy="9145588"/>
            <a:chOff x="0" y="0"/>
            <a:chExt cx="9144000" cy="6858000"/>
          </a:xfrm>
        </p:grpSpPr>
        <p:pic>
          <p:nvPicPr>
            <p:cNvPr id="12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직사각형 12"/>
            <p:cNvSpPr/>
            <p:nvPr userDrawn="1"/>
          </p:nvSpPr>
          <p:spPr>
            <a:xfrm>
              <a:off x="0" y="5668"/>
              <a:ext cx="9144000" cy="6852332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9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2088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3300" y="0"/>
            <a:ext cx="1978791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3206" y="10"/>
            <a:ext cx="1978899" cy="914483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4" y="9680"/>
            <a:ext cx="6233531" cy="914483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355"/>
          <a:stretch/>
        </p:blipFill>
        <p:spPr>
          <a:xfrm>
            <a:off x="-1997" y="680309"/>
            <a:ext cx="5828515" cy="516174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5941" y="7812828"/>
            <a:ext cx="4412187" cy="454807"/>
          </a:xfrm>
          <a:prstGeom prst="rect">
            <a:avLst/>
          </a:prstGeom>
          <a:noFill/>
          <a:effectLst/>
        </p:spPr>
        <p:txBody>
          <a:bodyPr wrap="square" lIns="96841" tIns="48420" rIns="96841" bIns="48420"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2900" spc="-265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INSERT 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2088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3300" y="0"/>
            <a:ext cx="1978791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3206" y="10"/>
            <a:ext cx="1978899" cy="914483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4" y="9680"/>
            <a:ext cx="6233531" cy="914483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355"/>
          <a:stretch/>
        </p:blipFill>
        <p:spPr>
          <a:xfrm>
            <a:off x="-1997" y="680309"/>
            <a:ext cx="5828515" cy="516174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5941" y="7812828"/>
            <a:ext cx="4412187" cy="454807"/>
          </a:xfrm>
          <a:prstGeom prst="rect">
            <a:avLst/>
          </a:prstGeom>
          <a:noFill/>
          <a:effectLst/>
        </p:spPr>
        <p:txBody>
          <a:bodyPr wrap="square" lIns="96841" tIns="48420" rIns="96841" bIns="48420"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2900" spc="-265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INSERT 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"/>
          <p:cNvGrpSpPr/>
          <p:nvPr/>
        </p:nvGrpSpPr>
        <p:grpSpPr>
          <a:xfrm>
            <a:off x="0" y="0"/>
            <a:ext cx="7812088" cy="9145588"/>
            <a:chOff x="0" y="0"/>
            <a:chExt cx="9144000" cy="6858000"/>
          </a:xfrm>
        </p:grpSpPr>
        <p:grpSp>
          <p:nvGrpSpPr>
            <p:cNvPr id="3" name="그룹 8"/>
            <p:cNvGrpSpPr/>
            <p:nvPr userDrawn="1"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직사각형 11"/>
              <p:cNvSpPr/>
              <p:nvPr userDrawn="1"/>
            </p:nvSpPr>
            <p:spPr>
              <a:xfrm>
                <a:off x="0" y="5668"/>
                <a:ext cx="9144000" cy="6852332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59000">
                    <a:schemeClr val="bg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10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99333"/>
            <a:stretch/>
          </p:blipFill>
          <p:spPr bwMode="auto">
            <a:xfrm>
              <a:off x="0" y="0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35840" y="173782"/>
            <a:ext cx="6865012" cy="1018245"/>
          </a:xfrm>
        </p:spPr>
        <p:txBody>
          <a:bodyPr rtlCol="0">
            <a:normAutofit/>
          </a:bodyPr>
          <a:lstStyle>
            <a:lvl1pPr marL="0" marR="0" indent="0" algn="l" defTabSz="96840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ko-KR" altLang="en-US" sz="34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78171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4509591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2088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3300" y="0"/>
            <a:ext cx="1978791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3206" y="10"/>
            <a:ext cx="1978899" cy="914483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4" y="9680"/>
            <a:ext cx="6233531" cy="914483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355"/>
          <a:stretch/>
        </p:blipFill>
        <p:spPr>
          <a:xfrm>
            <a:off x="-1997" y="680309"/>
            <a:ext cx="5828515" cy="516174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5941" y="7812828"/>
            <a:ext cx="4412187" cy="454807"/>
          </a:xfrm>
          <a:prstGeom prst="rect">
            <a:avLst/>
          </a:prstGeom>
          <a:noFill/>
          <a:effectLst/>
        </p:spPr>
        <p:txBody>
          <a:bodyPr wrap="square" lIns="96841" tIns="48420" rIns="96841" bIns="48420"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2900" spc="-265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INSERT 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"/>
          <p:cNvGrpSpPr/>
          <p:nvPr/>
        </p:nvGrpSpPr>
        <p:grpSpPr>
          <a:xfrm>
            <a:off x="0" y="0"/>
            <a:ext cx="7812088" cy="9145588"/>
            <a:chOff x="0" y="0"/>
            <a:chExt cx="9144000" cy="6858000"/>
          </a:xfrm>
        </p:grpSpPr>
        <p:grpSp>
          <p:nvGrpSpPr>
            <p:cNvPr id="3" name="그룹 8"/>
            <p:cNvGrpSpPr/>
            <p:nvPr userDrawn="1"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직사각형 11"/>
              <p:cNvSpPr/>
              <p:nvPr userDrawn="1"/>
            </p:nvSpPr>
            <p:spPr>
              <a:xfrm>
                <a:off x="0" y="5668"/>
                <a:ext cx="9144000" cy="6852332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59000">
                    <a:schemeClr val="bg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10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99333"/>
            <a:stretch/>
          </p:blipFill>
          <p:spPr bwMode="auto">
            <a:xfrm>
              <a:off x="0" y="0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35840" y="173782"/>
            <a:ext cx="6865012" cy="1018245"/>
          </a:xfrm>
        </p:spPr>
        <p:txBody>
          <a:bodyPr rtlCol="0">
            <a:normAutofit/>
          </a:bodyPr>
          <a:lstStyle>
            <a:lvl1pPr marL="0" marR="0" indent="0" algn="l" defTabSz="96840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ko-KR" altLang="en-US" sz="34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78171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2088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3300" y="0"/>
            <a:ext cx="1978791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3206" y="10"/>
            <a:ext cx="1978899" cy="914483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4" y="9680"/>
            <a:ext cx="6233531" cy="914483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355"/>
          <a:stretch/>
        </p:blipFill>
        <p:spPr>
          <a:xfrm>
            <a:off x="-1997" y="680309"/>
            <a:ext cx="5828515" cy="516174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5941" y="7812828"/>
            <a:ext cx="4412187" cy="454807"/>
          </a:xfrm>
          <a:prstGeom prst="rect">
            <a:avLst/>
          </a:prstGeom>
          <a:noFill/>
          <a:effectLst/>
        </p:spPr>
        <p:txBody>
          <a:bodyPr wrap="square" lIns="96841" tIns="48420" rIns="96841" bIns="48420"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2900" spc="-265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INSERT 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/>
          <p:cNvSpPr>
            <a:spLocks noGrp="1"/>
          </p:cNvSpPr>
          <p:nvPr>
            <p:ph type="ctrTitle"/>
          </p:nvPr>
        </p:nvSpPr>
        <p:spPr>
          <a:xfrm>
            <a:off x="1223897" y="479948"/>
            <a:ext cx="6327791" cy="1963253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2" name="부제목 21"/>
          <p:cNvSpPr>
            <a:spLocks noGrp="1"/>
          </p:cNvSpPr>
          <p:nvPr>
            <p:ph type="subTitle" idx="1"/>
          </p:nvPr>
        </p:nvSpPr>
        <p:spPr>
          <a:xfrm>
            <a:off x="1223897" y="2467181"/>
            <a:ext cx="6327791" cy="2337206"/>
          </a:xfrm>
        </p:spPr>
        <p:txBody>
          <a:bodyPr tIns="0"/>
          <a:lstStyle>
            <a:lvl1pPr marL="29002" indent="0" algn="l">
              <a:buNone/>
              <a:defRPr sz="28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83357" indent="0" algn="ctr">
              <a:buNone/>
            </a:lvl2pPr>
            <a:lvl3pPr marL="966717" indent="0" algn="ctr">
              <a:buNone/>
            </a:lvl3pPr>
            <a:lvl4pPr marL="1450072" indent="0" algn="ctr">
              <a:buNone/>
            </a:lvl4pPr>
            <a:lvl5pPr marL="1933434" indent="0" algn="ctr">
              <a:buNone/>
            </a:lvl5pPr>
            <a:lvl6pPr marL="2416794" indent="0" algn="ctr">
              <a:buNone/>
            </a:lvl6pPr>
            <a:lvl7pPr marL="2900149" indent="0" algn="ctr">
              <a:buNone/>
            </a:lvl7pPr>
            <a:lvl8pPr marL="3383508" indent="0" algn="ctr">
              <a:buNone/>
            </a:lvl8pPr>
            <a:lvl9pPr marL="3866871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735D7-CE78-4F2F-A040-7D836B67C313}" type="datetimeFigureOut">
              <a:rPr lang="ko-KR" altLang="en-US" smtClean="0"/>
              <a:pPr/>
              <a:t>2022-08-18</a:t>
            </a:fld>
            <a:endParaRPr lang="ko-KR" altLang="en-US"/>
          </a:p>
        </p:txBody>
      </p:sp>
      <p:sp>
        <p:nvSpPr>
          <p:cNvPr id="20" name="바닥글 개체 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7A34-08DF-4F0F-AE4A-D23DEC13E2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2088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3299" y="0"/>
            <a:ext cx="1978791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3196" y="1"/>
            <a:ext cx="1978899" cy="914483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4" y="9671"/>
            <a:ext cx="6233531" cy="914483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355"/>
          <a:stretch/>
        </p:blipFill>
        <p:spPr>
          <a:xfrm>
            <a:off x="-1998" y="680299"/>
            <a:ext cx="5828515" cy="516174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5938" y="7812789"/>
            <a:ext cx="4412187" cy="454865"/>
          </a:xfrm>
          <a:prstGeom prst="rect">
            <a:avLst/>
          </a:prstGeom>
          <a:noFill/>
          <a:effectLst/>
        </p:spPr>
        <p:txBody>
          <a:bodyPr wrap="square" lIns="96899" tIns="48449" rIns="96899" bIns="48449"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2900" spc="-265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INSERT 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0"/>
            <a:ext cx="7812088" cy="9145588"/>
            <a:chOff x="0" y="0"/>
            <a:chExt cx="9144000" cy="6858000"/>
          </a:xfrm>
        </p:grpSpPr>
        <p:grpSp>
          <p:nvGrpSpPr>
            <p:cNvPr id="9" name="그룹 8"/>
            <p:cNvGrpSpPr/>
            <p:nvPr userDrawn="1"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직사각형 11"/>
              <p:cNvSpPr/>
              <p:nvPr userDrawn="1"/>
            </p:nvSpPr>
            <p:spPr>
              <a:xfrm>
                <a:off x="0" y="5668"/>
                <a:ext cx="9144000" cy="6852332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59000">
                    <a:schemeClr val="bg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10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99333"/>
            <a:stretch/>
          </p:blipFill>
          <p:spPr bwMode="auto">
            <a:xfrm>
              <a:off x="0" y="0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35840" y="173782"/>
            <a:ext cx="6865012" cy="1018245"/>
          </a:xfrm>
        </p:spPr>
        <p:txBody>
          <a:bodyPr rtlCol="0">
            <a:normAutofit/>
          </a:bodyPr>
          <a:lstStyle>
            <a:lvl1pPr marL="0" marR="0" indent="0" algn="l" defTabSz="96899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ko-KR" altLang="en-US" sz="34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78171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0" y="0"/>
            <a:ext cx="7812088" cy="9145588"/>
            <a:chOff x="0" y="0"/>
            <a:chExt cx="9144000" cy="6858000"/>
          </a:xfrm>
        </p:grpSpPr>
        <p:pic>
          <p:nvPicPr>
            <p:cNvPr id="12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직사각형 12"/>
            <p:cNvSpPr/>
            <p:nvPr userDrawn="1"/>
          </p:nvSpPr>
          <p:spPr>
            <a:xfrm>
              <a:off x="0" y="5668"/>
              <a:ext cx="9144000" cy="6852332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9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37715" y="702858"/>
            <a:ext cx="7136668" cy="67321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337717" y="1596246"/>
            <a:ext cx="3542565" cy="710476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010483" y="1596246"/>
            <a:ext cx="3542565" cy="710476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21793" y="347199"/>
            <a:ext cx="2416865" cy="311205"/>
          </a:xfrm>
        </p:spPr>
        <p:txBody>
          <a:bodyPr/>
          <a:lstStyle>
            <a:lvl1pPr>
              <a:defRPr/>
            </a:lvl1pPr>
          </a:lstStyle>
          <a:p>
            <a:fld id="{B25735D7-CE78-4F2F-A040-7D836B67C313}" type="datetimeFigureOut">
              <a:rPr lang="ko-KR" altLang="en-US" smtClean="0"/>
              <a:pPr/>
              <a:t>2022-08-18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5136177" y="8605746"/>
            <a:ext cx="2473828" cy="444577"/>
          </a:xfrm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2857653" y="8656554"/>
            <a:ext cx="1822821" cy="444577"/>
          </a:xfrm>
        </p:spPr>
        <p:txBody>
          <a:bodyPr/>
          <a:lstStyle>
            <a:lvl1pPr>
              <a:defRPr/>
            </a:lvl1pPr>
          </a:lstStyle>
          <a:p>
            <a:fld id="{77907A34-08DF-4F0F-AE4A-D23DEC13E2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2088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3299" y="0"/>
            <a:ext cx="1978791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3196" y="1"/>
            <a:ext cx="1978899" cy="914483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4" y="9671"/>
            <a:ext cx="6233531" cy="914483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355"/>
          <a:stretch/>
        </p:blipFill>
        <p:spPr>
          <a:xfrm>
            <a:off x="-1998" y="680299"/>
            <a:ext cx="5828515" cy="516174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5938" y="7812789"/>
            <a:ext cx="4412187" cy="454865"/>
          </a:xfrm>
          <a:prstGeom prst="rect">
            <a:avLst/>
          </a:prstGeom>
          <a:noFill/>
          <a:effectLst/>
        </p:spPr>
        <p:txBody>
          <a:bodyPr wrap="square" lIns="96899" tIns="48449" rIns="96899" bIns="48449"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2900" spc="-265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INSERT 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2088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3299" y="0"/>
            <a:ext cx="1978791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3196" y="1"/>
            <a:ext cx="1978899" cy="914483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4" y="9671"/>
            <a:ext cx="6233531" cy="914483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355"/>
          <a:stretch/>
        </p:blipFill>
        <p:spPr>
          <a:xfrm>
            <a:off x="-1998" y="680299"/>
            <a:ext cx="5828515" cy="516174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5938" y="7812789"/>
            <a:ext cx="4412187" cy="454865"/>
          </a:xfrm>
          <a:prstGeom prst="rect">
            <a:avLst/>
          </a:prstGeom>
          <a:noFill/>
          <a:effectLst/>
        </p:spPr>
        <p:txBody>
          <a:bodyPr wrap="square" lIns="96899" tIns="48449" rIns="96899" bIns="48449"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2900" spc="-265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INSERT 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7207" y="5876928"/>
            <a:ext cx="6640275" cy="181641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17207" y="3876294"/>
            <a:ext cx="6640275" cy="200059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096" indent="0">
              <a:buNone/>
              <a:defRPr sz="1800"/>
            </a:lvl2pPr>
            <a:lvl3pPr marL="912192" indent="0">
              <a:buNone/>
              <a:defRPr sz="1600"/>
            </a:lvl3pPr>
            <a:lvl4pPr marL="1368292" indent="0">
              <a:buNone/>
              <a:defRPr sz="1400"/>
            </a:lvl4pPr>
            <a:lvl5pPr marL="1824385" indent="0">
              <a:buNone/>
              <a:defRPr sz="1400"/>
            </a:lvl5pPr>
            <a:lvl6pPr marL="2280486" indent="0">
              <a:buNone/>
              <a:defRPr sz="1400"/>
            </a:lvl6pPr>
            <a:lvl7pPr marL="2736586" indent="0">
              <a:buNone/>
              <a:defRPr sz="1400"/>
            </a:lvl7pPr>
            <a:lvl8pPr marL="3192684" indent="0">
              <a:buNone/>
              <a:defRPr sz="1400"/>
            </a:lvl8pPr>
            <a:lvl9pPr marL="3648777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xmlns="" val="338028004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"/>
          <p:cNvGrpSpPr/>
          <p:nvPr/>
        </p:nvGrpSpPr>
        <p:grpSpPr>
          <a:xfrm>
            <a:off x="0" y="0"/>
            <a:ext cx="7812088" cy="9145588"/>
            <a:chOff x="0" y="0"/>
            <a:chExt cx="9144000" cy="6858000"/>
          </a:xfrm>
        </p:grpSpPr>
        <p:grpSp>
          <p:nvGrpSpPr>
            <p:cNvPr id="3" name="그룹 8"/>
            <p:cNvGrpSpPr/>
            <p:nvPr userDrawn="1"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직사각형 11"/>
              <p:cNvSpPr/>
              <p:nvPr userDrawn="1"/>
            </p:nvSpPr>
            <p:spPr>
              <a:xfrm>
                <a:off x="0" y="5668"/>
                <a:ext cx="9144000" cy="6852332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59000">
                    <a:schemeClr val="bg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10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99333"/>
            <a:stretch/>
          </p:blipFill>
          <p:spPr bwMode="auto">
            <a:xfrm>
              <a:off x="0" y="0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35840" y="173782"/>
            <a:ext cx="6865012" cy="1018245"/>
          </a:xfrm>
        </p:spPr>
        <p:txBody>
          <a:bodyPr rtlCol="0">
            <a:normAutofit/>
          </a:bodyPr>
          <a:lstStyle>
            <a:lvl1pPr marL="0" marR="0" indent="0" algn="l" defTabSz="96899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ko-KR" altLang="en-US" sz="34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78171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2088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3299" y="0"/>
            <a:ext cx="1978791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3196" y="1"/>
            <a:ext cx="1978899" cy="914483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4" y="9671"/>
            <a:ext cx="6233531" cy="914483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355"/>
          <a:stretch/>
        </p:blipFill>
        <p:spPr>
          <a:xfrm>
            <a:off x="-1998" y="680299"/>
            <a:ext cx="5828515" cy="516174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5938" y="7812789"/>
            <a:ext cx="4412187" cy="454865"/>
          </a:xfrm>
          <a:prstGeom prst="rect">
            <a:avLst/>
          </a:prstGeom>
          <a:noFill/>
          <a:effectLst/>
        </p:spPr>
        <p:txBody>
          <a:bodyPr wrap="square" lIns="96899" tIns="48449" rIns="96899" bIns="48449"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2900" spc="-265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INSERT 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"/>
          <p:cNvGrpSpPr/>
          <p:nvPr/>
        </p:nvGrpSpPr>
        <p:grpSpPr>
          <a:xfrm>
            <a:off x="0" y="0"/>
            <a:ext cx="7812088" cy="9145588"/>
            <a:chOff x="0" y="0"/>
            <a:chExt cx="9144000" cy="6858000"/>
          </a:xfrm>
        </p:grpSpPr>
        <p:grpSp>
          <p:nvGrpSpPr>
            <p:cNvPr id="3" name="그룹 8"/>
            <p:cNvGrpSpPr/>
            <p:nvPr userDrawn="1"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직사각형 11"/>
              <p:cNvSpPr/>
              <p:nvPr userDrawn="1"/>
            </p:nvSpPr>
            <p:spPr>
              <a:xfrm>
                <a:off x="0" y="5668"/>
                <a:ext cx="9144000" cy="6852332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59000">
                    <a:schemeClr val="bg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10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99333"/>
            <a:stretch/>
          </p:blipFill>
          <p:spPr bwMode="auto">
            <a:xfrm>
              <a:off x="0" y="0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35840" y="173782"/>
            <a:ext cx="6865012" cy="1018245"/>
          </a:xfrm>
        </p:spPr>
        <p:txBody>
          <a:bodyPr rtlCol="0">
            <a:normAutofit/>
          </a:bodyPr>
          <a:lstStyle>
            <a:lvl1pPr marL="0" marR="0" indent="0" algn="l" defTabSz="96899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ko-KR" altLang="en-US" sz="34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78171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2088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3299" y="0"/>
            <a:ext cx="1978791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3196" y="1"/>
            <a:ext cx="1978899" cy="914483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4" y="9671"/>
            <a:ext cx="6233531" cy="914483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355"/>
          <a:stretch/>
        </p:blipFill>
        <p:spPr>
          <a:xfrm>
            <a:off x="-1998" y="680299"/>
            <a:ext cx="5828515" cy="516174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5938" y="7812789"/>
            <a:ext cx="4412187" cy="454865"/>
          </a:xfrm>
          <a:prstGeom prst="rect">
            <a:avLst/>
          </a:prstGeom>
          <a:noFill/>
          <a:effectLst/>
        </p:spPr>
        <p:txBody>
          <a:bodyPr wrap="square" lIns="96899" tIns="48449" rIns="96899" bIns="48449"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2900" spc="-265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INSERT 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/>
          <p:cNvSpPr>
            <a:spLocks noGrp="1"/>
          </p:cNvSpPr>
          <p:nvPr>
            <p:ph type="ctrTitle"/>
          </p:nvPr>
        </p:nvSpPr>
        <p:spPr>
          <a:xfrm>
            <a:off x="1223897" y="479948"/>
            <a:ext cx="6327791" cy="1963253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2" name="부제목 21"/>
          <p:cNvSpPr>
            <a:spLocks noGrp="1"/>
          </p:cNvSpPr>
          <p:nvPr>
            <p:ph type="subTitle" idx="1"/>
          </p:nvPr>
        </p:nvSpPr>
        <p:spPr>
          <a:xfrm>
            <a:off x="1223897" y="2467181"/>
            <a:ext cx="6327791" cy="2337206"/>
          </a:xfrm>
        </p:spPr>
        <p:txBody>
          <a:bodyPr tIns="0"/>
          <a:lstStyle>
            <a:lvl1pPr marL="29002" indent="0" algn="l">
              <a:buNone/>
              <a:defRPr sz="28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83357" indent="0" algn="ctr">
              <a:buNone/>
            </a:lvl2pPr>
            <a:lvl3pPr marL="966717" indent="0" algn="ctr">
              <a:buNone/>
            </a:lvl3pPr>
            <a:lvl4pPr marL="1450072" indent="0" algn="ctr">
              <a:buNone/>
            </a:lvl4pPr>
            <a:lvl5pPr marL="1933434" indent="0" algn="ctr">
              <a:buNone/>
            </a:lvl5pPr>
            <a:lvl6pPr marL="2416794" indent="0" algn="ctr">
              <a:buNone/>
            </a:lvl6pPr>
            <a:lvl7pPr marL="2900149" indent="0" algn="ctr">
              <a:buNone/>
            </a:lvl7pPr>
            <a:lvl8pPr marL="3383508" indent="0" algn="ctr">
              <a:buNone/>
            </a:lvl8pPr>
            <a:lvl9pPr marL="3866871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735D7-CE78-4F2F-A040-7D836B67C313}" type="datetimeFigureOut">
              <a:rPr lang="ko-KR" altLang="en-US" smtClean="0"/>
              <a:pPr/>
              <a:t>2022-08-18</a:t>
            </a:fld>
            <a:endParaRPr lang="ko-KR" altLang="en-US"/>
          </a:p>
        </p:txBody>
      </p:sp>
      <p:sp>
        <p:nvSpPr>
          <p:cNvPr id="20" name="바닥글 개체 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7A34-08DF-4F0F-AE4A-D23DEC13E2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2088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3300" y="0"/>
            <a:ext cx="1978791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3198" y="3"/>
            <a:ext cx="1978899" cy="914483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4" y="9673"/>
            <a:ext cx="6233531" cy="914483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355"/>
          <a:stretch/>
        </p:blipFill>
        <p:spPr>
          <a:xfrm>
            <a:off x="-1997" y="680301"/>
            <a:ext cx="5828515" cy="5161749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565940" y="7812800"/>
            <a:ext cx="4412187" cy="454851"/>
          </a:xfrm>
          <a:prstGeom prst="rect">
            <a:avLst/>
          </a:prstGeom>
          <a:noFill/>
          <a:effectLst/>
        </p:spPr>
        <p:txBody>
          <a:bodyPr wrap="square" lIns="96886" tIns="48442" rIns="96886" bIns="48442"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2900" spc="-265" dirty="0" smtClean="0">
                <a:solidFill>
                  <a:prstClr val="white">
                    <a:lumMod val="65000"/>
                  </a:prst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xmlns="" val="330811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 userDrawn="1"/>
        </p:nvGrpSpPr>
        <p:grpSpPr>
          <a:xfrm>
            <a:off x="0" y="0"/>
            <a:ext cx="7812088" cy="9145588"/>
            <a:chOff x="0" y="0"/>
            <a:chExt cx="9144000" cy="6858000"/>
          </a:xfrm>
        </p:grpSpPr>
        <p:grpSp>
          <p:nvGrpSpPr>
            <p:cNvPr id="9" name="그룹 8"/>
            <p:cNvGrpSpPr/>
            <p:nvPr userDrawn="1"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직사각형 11"/>
              <p:cNvSpPr/>
              <p:nvPr userDrawn="1"/>
            </p:nvSpPr>
            <p:spPr>
              <a:xfrm>
                <a:off x="0" y="5668"/>
                <a:ext cx="9144000" cy="6852332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59000">
                    <a:schemeClr val="bg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0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99333"/>
            <a:stretch/>
          </p:blipFill>
          <p:spPr bwMode="auto">
            <a:xfrm>
              <a:off x="0" y="0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35840" y="173782"/>
            <a:ext cx="6865012" cy="1018245"/>
          </a:xfrm>
        </p:spPr>
        <p:txBody>
          <a:bodyPr rtlCol="0">
            <a:normAutofit/>
          </a:bodyPr>
          <a:lstStyle>
            <a:lvl1pPr marL="0" marR="0" indent="0" algn="l" defTabSz="96886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ko-KR" altLang="en-US" sz="34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25215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 userDrawn="1"/>
        </p:nvGrpSpPr>
        <p:grpSpPr>
          <a:xfrm>
            <a:off x="0" y="0"/>
            <a:ext cx="7812088" cy="9145588"/>
            <a:chOff x="0" y="0"/>
            <a:chExt cx="9144000" cy="6858000"/>
          </a:xfrm>
        </p:grpSpPr>
        <p:pic>
          <p:nvPicPr>
            <p:cNvPr id="12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직사각형 12"/>
            <p:cNvSpPr/>
            <p:nvPr userDrawn="1"/>
          </p:nvSpPr>
          <p:spPr>
            <a:xfrm>
              <a:off x="0" y="5668"/>
              <a:ext cx="9144000" cy="6852332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9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33270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37717" y="702860"/>
            <a:ext cx="7136668" cy="67321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337719" y="1596248"/>
            <a:ext cx="3542565" cy="710476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010485" y="1596248"/>
            <a:ext cx="3542565" cy="710476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21793" y="347202"/>
            <a:ext cx="2416865" cy="31120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5136177" y="8605746"/>
            <a:ext cx="2473828" cy="444577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Company Logo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2857654" y="8656554"/>
            <a:ext cx="1822821" cy="444577"/>
          </a:xfrm>
        </p:spPr>
        <p:txBody>
          <a:bodyPr/>
          <a:lstStyle>
            <a:lvl1pPr>
              <a:defRPr/>
            </a:lvl1pPr>
          </a:lstStyle>
          <a:p>
            <a:fld id="{068CD686-F597-43F7-9B4E-4BECB86967B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935469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0609" y="366251"/>
            <a:ext cx="7030879" cy="491125"/>
          </a:xfrm>
        </p:spPr>
        <p:txBody>
          <a:bodyPr>
            <a:normAutofit/>
          </a:bodyPr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415B1-C622-4613-948D-3AA44DC9741B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D9083-B61D-4DB1-9132-4990052D0973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8267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15646" y="1376072"/>
            <a:ext cx="3455346" cy="6681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991178" y="1376072"/>
            <a:ext cx="3455346" cy="6681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2309306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2088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3300" y="0"/>
            <a:ext cx="1978791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3198" y="3"/>
            <a:ext cx="1978899" cy="914483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4" y="9673"/>
            <a:ext cx="6233531" cy="914483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355"/>
          <a:stretch/>
        </p:blipFill>
        <p:spPr>
          <a:xfrm>
            <a:off x="-1997" y="680301"/>
            <a:ext cx="5828515" cy="5161749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565940" y="7812800"/>
            <a:ext cx="4412187" cy="454851"/>
          </a:xfrm>
          <a:prstGeom prst="rect">
            <a:avLst/>
          </a:prstGeom>
          <a:noFill/>
          <a:effectLst/>
        </p:spPr>
        <p:txBody>
          <a:bodyPr wrap="square" lIns="96886" tIns="48442" rIns="96886" bIns="48442"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2900" spc="-265" dirty="0" smtClean="0">
                <a:solidFill>
                  <a:prstClr val="white">
                    <a:lumMod val="65000"/>
                  </a:prst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xmlns="" val="203354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2088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3300" y="0"/>
            <a:ext cx="1978791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3198" y="3"/>
            <a:ext cx="1978899" cy="914483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4" y="9673"/>
            <a:ext cx="6233531" cy="914483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355"/>
          <a:stretch/>
        </p:blipFill>
        <p:spPr>
          <a:xfrm>
            <a:off x="-1997" y="680301"/>
            <a:ext cx="5828515" cy="5161749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565940" y="7812800"/>
            <a:ext cx="4412187" cy="454851"/>
          </a:xfrm>
          <a:prstGeom prst="rect">
            <a:avLst/>
          </a:prstGeom>
          <a:noFill/>
          <a:effectLst/>
        </p:spPr>
        <p:txBody>
          <a:bodyPr wrap="square" lIns="96886" tIns="48442" rIns="96886" bIns="48442"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2900" spc="-265" dirty="0" smtClean="0">
                <a:solidFill>
                  <a:prstClr val="white">
                    <a:lumMod val="65000"/>
                  </a:prst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xmlns="" val="54480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"/>
          <p:cNvGrpSpPr/>
          <p:nvPr userDrawn="1"/>
        </p:nvGrpSpPr>
        <p:grpSpPr>
          <a:xfrm>
            <a:off x="0" y="0"/>
            <a:ext cx="7812088" cy="9145588"/>
            <a:chOff x="0" y="0"/>
            <a:chExt cx="9144000" cy="6858000"/>
          </a:xfrm>
        </p:grpSpPr>
        <p:grpSp>
          <p:nvGrpSpPr>
            <p:cNvPr id="3" name="그룹 8"/>
            <p:cNvGrpSpPr/>
            <p:nvPr userDrawn="1"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직사각형 11"/>
              <p:cNvSpPr/>
              <p:nvPr userDrawn="1"/>
            </p:nvSpPr>
            <p:spPr>
              <a:xfrm>
                <a:off x="0" y="5668"/>
                <a:ext cx="9144000" cy="6852332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59000">
                    <a:schemeClr val="bg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0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99333"/>
            <a:stretch/>
          </p:blipFill>
          <p:spPr bwMode="auto">
            <a:xfrm>
              <a:off x="0" y="0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35840" y="173782"/>
            <a:ext cx="6865012" cy="1018245"/>
          </a:xfrm>
        </p:spPr>
        <p:txBody>
          <a:bodyPr rtlCol="0">
            <a:normAutofit/>
          </a:bodyPr>
          <a:lstStyle>
            <a:lvl1pPr marL="0" marR="0" indent="0" algn="l" defTabSz="96886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ko-KR" altLang="en-US" sz="34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58992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2088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3300" y="0"/>
            <a:ext cx="1978791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3198" y="3"/>
            <a:ext cx="1978899" cy="914483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4" y="9673"/>
            <a:ext cx="6233531" cy="914483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355"/>
          <a:stretch/>
        </p:blipFill>
        <p:spPr>
          <a:xfrm>
            <a:off x="-1997" y="680301"/>
            <a:ext cx="5828515" cy="5161749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565940" y="7812800"/>
            <a:ext cx="4412187" cy="454851"/>
          </a:xfrm>
          <a:prstGeom prst="rect">
            <a:avLst/>
          </a:prstGeom>
          <a:noFill/>
          <a:effectLst/>
        </p:spPr>
        <p:txBody>
          <a:bodyPr wrap="square" lIns="96886" tIns="48442" rIns="96886" bIns="48442"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2900" spc="-265" dirty="0" smtClean="0">
                <a:solidFill>
                  <a:prstClr val="white">
                    <a:lumMod val="65000"/>
                  </a:prst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xmlns="" val="47210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"/>
          <p:cNvGrpSpPr/>
          <p:nvPr userDrawn="1"/>
        </p:nvGrpSpPr>
        <p:grpSpPr>
          <a:xfrm>
            <a:off x="0" y="0"/>
            <a:ext cx="7812088" cy="9145588"/>
            <a:chOff x="0" y="0"/>
            <a:chExt cx="9144000" cy="6858000"/>
          </a:xfrm>
        </p:grpSpPr>
        <p:grpSp>
          <p:nvGrpSpPr>
            <p:cNvPr id="3" name="그룹 8"/>
            <p:cNvGrpSpPr/>
            <p:nvPr userDrawn="1"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직사각형 11"/>
              <p:cNvSpPr/>
              <p:nvPr userDrawn="1"/>
            </p:nvSpPr>
            <p:spPr>
              <a:xfrm>
                <a:off x="0" y="5668"/>
                <a:ext cx="9144000" cy="6852332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59000">
                    <a:schemeClr val="bg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0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99333"/>
            <a:stretch/>
          </p:blipFill>
          <p:spPr bwMode="auto">
            <a:xfrm>
              <a:off x="0" y="0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35840" y="173782"/>
            <a:ext cx="6865012" cy="1018245"/>
          </a:xfrm>
        </p:spPr>
        <p:txBody>
          <a:bodyPr rtlCol="0">
            <a:normAutofit/>
          </a:bodyPr>
          <a:lstStyle>
            <a:lvl1pPr marL="0" marR="0" indent="0" algn="l" defTabSz="96886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ko-KR" altLang="en-US" sz="34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62820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2088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3300" y="0"/>
            <a:ext cx="1978791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3198" y="3"/>
            <a:ext cx="1978899" cy="914483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4" y="9673"/>
            <a:ext cx="6233531" cy="914483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355"/>
          <a:stretch/>
        </p:blipFill>
        <p:spPr>
          <a:xfrm>
            <a:off x="-1997" y="680301"/>
            <a:ext cx="5828515" cy="5161749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565940" y="7812800"/>
            <a:ext cx="4412187" cy="454851"/>
          </a:xfrm>
          <a:prstGeom prst="rect">
            <a:avLst/>
          </a:prstGeom>
          <a:noFill/>
          <a:effectLst/>
        </p:spPr>
        <p:txBody>
          <a:bodyPr wrap="square" lIns="96886" tIns="48442" rIns="96886" bIns="48442"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2900" spc="-265" dirty="0" smtClean="0">
                <a:solidFill>
                  <a:prstClr val="white">
                    <a:lumMod val="65000"/>
                  </a:prst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xmlns="" val="71720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0609" y="366248"/>
            <a:ext cx="7030879" cy="1524265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0647" y="2047173"/>
            <a:ext cx="3451591" cy="8531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096" indent="0">
              <a:buNone/>
              <a:defRPr sz="2000" b="1"/>
            </a:lvl2pPr>
            <a:lvl3pPr marL="912192" indent="0">
              <a:buNone/>
              <a:defRPr sz="1800" b="1"/>
            </a:lvl3pPr>
            <a:lvl4pPr marL="1368292" indent="0">
              <a:buNone/>
              <a:defRPr sz="1600" b="1"/>
            </a:lvl4pPr>
            <a:lvl5pPr marL="1824385" indent="0">
              <a:buNone/>
              <a:defRPr sz="1600" b="1"/>
            </a:lvl5pPr>
            <a:lvl6pPr marL="2280486" indent="0">
              <a:buNone/>
              <a:defRPr sz="1600" b="1"/>
            </a:lvl6pPr>
            <a:lvl7pPr marL="2736586" indent="0">
              <a:buNone/>
              <a:defRPr sz="1600" b="1"/>
            </a:lvl7pPr>
            <a:lvl8pPr marL="3192684" indent="0">
              <a:buNone/>
              <a:defRPr sz="1600" b="1"/>
            </a:lvl8pPr>
            <a:lvl9pPr marL="3648777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90647" y="2900374"/>
            <a:ext cx="3451591" cy="52692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968645" y="2047173"/>
            <a:ext cx="3452843" cy="8531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096" indent="0">
              <a:buNone/>
              <a:defRPr sz="2000" b="1"/>
            </a:lvl2pPr>
            <a:lvl3pPr marL="912192" indent="0">
              <a:buNone/>
              <a:defRPr sz="1800" b="1"/>
            </a:lvl3pPr>
            <a:lvl4pPr marL="1368292" indent="0">
              <a:buNone/>
              <a:defRPr sz="1600" b="1"/>
            </a:lvl4pPr>
            <a:lvl5pPr marL="1824385" indent="0">
              <a:buNone/>
              <a:defRPr sz="1600" b="1"/>
            </a:lvl5pPr>
            <a:lvl6pPr marL="2280486" indent="0">
              <a:buNone/>
              <a:defRPr sz="1600" b="1"/>
            </a:lvl6pPr>
            <a:lvl7pPr marL="2736586" indent="0">
              <a:buNone/>
              <a:defRPr sz="1600" b="1"/>
            </a:lvl7pPr>
            <a:lvl8pPr marL="3192684" indent="0">
              <a:buNone/>
              <a:defRPr sz="1600" b="1"/>
            </a:lvl8pPr>
            <a:lvl9pPr marL="3648777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968645" y="2900374"/>
            <a:ext cx="3452843" cy="52692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64520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80636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33465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0611" y="364131"/>
            <a:ext cx="2570227" cy="15496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54731" y="364169"/>
            <a:ext cx="4366757" cy="78055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90611" y="1913838"/>
            <a:ext cx="2570227" cy="6255837"/>
          </a:xfrm>
        </p:spPr>
        <p:txBody>
          <a:bodyPr/>
          <a:lstStyle>
            <a:lvl1pPr marL="0" indent="0">
              <a:buNone/>
              <a:defRPr sz="1400"/>
            </a:lvl1pPr>
            <a:lvl2pPr marL="456096" indent="0">
              <a:buNone/>
              <a:defRPr sz="1200"/>
            </a:lvl2pPr>
            <a:lvl3pPr marL="912192" indent="0">
              <a:buNone/>
              <a:defRPr sz="1000"/>
            </a:lvl3pPr>
            <a:lvl4pPr marL="1368292" indent="0">
              <a:buNone/>
              <a:defRPr sz="800"/>
            </a:lvl4pPr>
            <a:lvl5pPr marL="1824385" indent="0">
              <a:buNone/>
              <a:defRPr sz="800"/>
            </a:lvl5pPr>
            <a:lvl6pPr marL="2280486" indent="0">
              <a:buNone/>
              <a:defRPr sz="800"/>
            </a:lvl6pPr>
            <a:lvl7pPr marL="2736586" indent="0">
              <a:buNone/>
              <a:defRPr sz="800"/>
            </a:lvl7pPr>
            <a:lvl8pPr marL="3192684" indent="0">
              <a:buNone/>
              <a:defRPr sz="800"/>
            </a:lvl8pPr>
            <a:lvl9pPr marL="3648777" indent="0">
              <a:buNone/>
              <a:defRPr sz="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xmlns="" val="166037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0609" y="2134008"/>
            <a:ext cx="7030879" cy="6035665"/>
          </a:xfrm>
          <a:prstGeom prst="rect">
            <a:avLst/>
          </a:prstGeom>
        </p:spPr>
        <p:txBody>
          <a:bodyPr lIns="91223" tIns="45609" rIns="91223" bIns="45609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986586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31121" y="6401912"/>
            <a:ext cx="4687253" cy="7557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31121" y="817212"/>
            <a:ext cx="4687253" cy="5487353"/>
          </a:xfrm>
        </p:spPr>
        <p:txBody>
          <a:bodyPr/>
          <a:lstStyle>
            <a:lvl1pPr marL="0" indent="0">
              <a:buNone/>
              <a:defRPr sz="3200"/>
            </a:lvl1pPr>
            <a:lvl2pPr marL="456096" indent="0">
              <a:buNone/>
              <a:defRPr sz="2800"/>
            </a:lvl2pPr>
            <a:lvl3pPr marL="912192" indent="0">
              <a:buNone/>
              <a:defRPr sz="2400"/>
            </a:lvl3pPr>
            <a:lvl4pPr marL="1368292" indent="0">
              <a:buNone/>
              <a:defRPr sz="2000"/>
            </a:lvl4pPr>
            <a:lvl5pPr marL="1824385" indent="0">
              <a:buNone/>
              <a:defRPr sz="2000"/>
            </a:lvl5pPr>
            <a:lvl6pPr marL="2280486" indent="0">
              <a:buNone/>
              <a:defRPr sz="2000"/>
            </a:lvl6pPr>
            <a:lvl7pPr marL="2736586" indent="0">
              <a:buNone/>
              <a:defRPr sz="2000"/>
            </a:lvl7pPr>
            <a:lvl8pPr marL="3192684" indent="0">
              <a:buNone/>
              <a:defRPr sz="2000"/>
            </a:lvl8pPr>
            <a:lvl9pPr marL="3648777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531121" y="7157694"/>
            <a:ext cx="4687253" cy="1073336"/>
          </a:xfrm>
        </p:spPr>
        <p:txBody>
          <a:bodyPr/>
          <a:lstStyle>
            <a:lvl1pPr marL="0" indent="0">
              <a:buNone/>
              <a:defRPr sz="1400"/>
            </a:lvl1pPr>
            <a:lvl2pPr marL="456096" indent="0">
              <a:buNone/>
              <a:defRPr sz="1200"/>
            </a:lvl2pPr>
            <a:lvl3pPr marL="912192" indent="0">
              <a:buNone/>
              <a:defRPr sz="1000"/>
            </a:lvl3pPr>
            <a:lvl4pPr marL="1368292" indent="0">
              <a:buNone/>
              <a:defRPr sz="800"/>
            </a:lvl4pPr>
            <a:lvl5pPr marL="1824385" indent="0">
              <a:buNone/>
              <a:defRPr sz="800"/>
            </a:lvl5pPr>
            <a:lvl6pPr marL="2280486" indent="0">
              <a:buNone/>
              <a:defRPr sz="800"/>
            </a:lvl6pPr>
            <a:lvl7pPr marL="2736586" indent="0">
              <a:buNone/>
              <a:defRPr sz="800"/>
            </a:lvl7pPr>
            <a:lvl8pPr marL="3192684" indent="0">
              <a:buNone/>
              <a:defRPr sz="800"/>
            </a:lvl8pPr>
            <a:lvl9pPr marL="3648777" indent="0">
              <a:buNone/>
              <a:defRPr sz="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xmlns="" val="24045772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70872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5846546" y="256165"/>
            <a:ext cx="1809050" cy="780127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15643" y="256165"/>
            <a:ext cx="5310718" cy="780127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36309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15649" y="256165"/>
            <a:ext cx="7239953" cy="7801271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038861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0609" y="251968"/>
            <a:ext cx="7030879" cy="46151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390609" y="1020413"/>
            <a:ext cx="7030879" cy="7149225"/>
          </a:xfrm>
        </p:spPr>
        <p:txBody>
          <a:bodyPr/>
          <a:lstStyle/>
          <a:p>
            <a:pPr lvl="0"/>
            <a:r>
              <a:rPr lang="ko-KR" altLang="en-US" noProof="0" smtClean="0"/>
              <a:t>표를 추가하려면 아이콘을 클릭하십시오</a:t>
            </a:r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xmlns="" val="36150594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85911" y="2841064"/>
            <a:ext cx="6640275" cy="1960374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71815" y="5182500"/>
            <a:ext cx="5468462" cy="2337206"/>
          </a:xfrm>
        </p:spPr>
        <p:txBody>
          <a:bodyPr/>
          <a:lstStyle>
            <a:lvl1pPr marL="0" indent="0" algn="ctr">
              <a:buNone/>
              <a:defRPr/>
            </a:lvl1pPr>
            <a:lvl2pPr marL="456096" indent="0" algn="ctr">
              <a:buNone/>
              <a:defRPr/>
            </a:lvl2pPr>
            <a:lvl3pPr marL="912192" indent="0" algn="ctr">
              <a:buNone/>
              <a:defRPr/>
            </a:lvl3pPr>
            <a:lvl4pPr marL="1368292" indent="0" algn="ctr">
              <a:buNone/>
              <a:defRPr/>
            </a:lvl4pPr>
            <a:lvl5pPr marL="1824385" indent="0" algn="ctr">
              <a:buNone/>
              <a:defRPr/>
            </a:lvl5pPr>
            <a:lvl6pPr marL="2280486" indent="0" algn="ctr">
              <a:buNone/>
              <a:defRPr/>
            </a:lvl6pPr>
            <a:lvl7pPr marL="2736586" indent="0" algn="ctr">
              <a:buNone/>
              <a:defRPr/>
            </a:lvl7pPr>
            <a:lvl8pPr marL="3192684" indent="0" algn="ctr">
              <a:buNone/>
              <a:defRPr/>
            </a:lvl8pPr>
            <a:lvl9pPr marL="3648777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36570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232919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7207" y="5876929"/>
            <a:ext cx="6640275" cy="181641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17207" y="3876295"/>
            <a:ext cx="6640275" cy="200059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096" indent="0">
              <a:buNone/>
              <a:defRPr sz="1800"/>
            </a:lvl2pPr>
            <a:lvl3pPr marL="912192" indent="0">
              <a:buNone/>
              <a:defRPr sz="1600"/>
            </a:lvl3pPr>
            <a:lvl4pPr marL="1368292" indent="0">
              <a:buNone/>
              <a:defRPr sz="1400"/>
            </a:lvl4pPr>
            <a:lvl5pPr marL="1824385" indent="0">
              <a:buNone/>
              <a:defRPr sz="1400"/>
            </a:lvl5pPr>
            <a:lvl6pPr marL="2280486" indent="0">
              <a:buNone/>
              <a:defRPr sz="1400"/>
            </a:lvl6pPr>
            <a:lvl7pPr marL="2736586" indent="0">
              <a:buNone/>
              <a:defRPr sz="1400"/>
            </a:lvl7pPr>
            <a:lvl8pPr marL="3192684" indent="0">
              <a:buNone/>
              <a:defRPr sz="1400"/>
            </a:lvl8pPr>
            <a:lvl9pPr marL="3648777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xmlns="" val="3783776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7746" y="1020413"/>
            <a:ext cx="3455346" cy="714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733277" y="1020413"/>
            <a:ext cx="3455346" cy="714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698422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0609" y="366248"/>
            <a:ext cx="7030879" cy="1524265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0647" y="2047173"/>
            <a:ext cx="3451591" cy="8531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096" indent="0">
              <a:buNone/>
              <a:defRPr sz="2000" b="1"/>
            </a:lvl2pPr>
            <a:lvl3pPr marL="912192" indent="0">
              <a:buNone/>
              <a:defRPr sz="1800" b="1"/>
            </a:lvl3pPr>
            <a:lvl4pPr marL="1368292" indent="0">
              <a:buNone/>
              <a:defRPr sz="1600" b="1"/>
            </a:lvl4pPr>
            <a:lvl5pPr marL="1824385" indent="0">
              <a:buNone/>
              <a:defRPr sz="1600" b="1"/>
            </a:lvl5pPr>
            <a:lvl6pPr marL="2280486" indent="0">
              <a:buNone/>
              <a:defRPr sz="1600" b="1"/>
            </a:lvl6pPr>
            <a:lvl7pPr marL="2736586" indent="0">
              <a:buNone/>
              <a:defRPr sz="1600" b="1"/>
            </a:lvl7pPr>
            <a:lvl8pPr marL="3192684" indent="0">
              <a:buNone/>
              <a:defRPr sz="1600" b="1"/>
            </a:lvl8pPr>
            <a:lvl9pPr marL="3648777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90647" y="2900374"/>
            <a:ext cx="3451591" cy="52692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968646" y="2047173"/>
            <a:ext cx="3452843" cy="8531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096" indent="0">
              <a:buNone/>
              <a:defRPr sz="2000" b="1"/>
            </a:lvl2pPr>
            <a:lvl3pPr marL="912192" indent="0">
              <a:buNone/>
              <a:defRPr sz="1800" b="1"/>
            </a:lvl3pPr>
            <a:lvl4pPr marL="1368292" indent="0">
              <a:buNone/>
              <a:defRPr sz="1600" b="1"/>
            </a:lvl4pPr>
            <a:lvl5pPr marL="1824385" indent="0">
              <a:buNone/>
              <a:defRPr sz="1600" b="1"/>
            </a:lvl5pPr>
            <a:lvl6pPr marL="2280486" indent="0">
              <a:buNone/>
              <a:defRPr sz="1600" b="1"/>
            </a:lvl6pPr>
            <a:lvl7pPr marL="2736586" indent="0">
              <a:buNone/>
              <a:defRPr sz="1600" b="1"/>
            </a:lvl7pPr>
            <a:lvl8pPr marL="3192684" indent="0">
              <a:buNone/>
              <a:defRPr sz="1600" b="1"/>
            </a:lvl8pPr>
            <a:lvl9pPr marL="3648777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968646" y="2900374"/>
            <a:ext cx="3452843" cy="52692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79578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7207" y="5876925"/>
            <a:ext cx="6640275" cy="181641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17207" y="3876291"/>
            <a:ext cx="6640275" cy="2000597"/>
          </a:xfrm>
          <a:prstGeom prst="rect">
            <a:avLst/>
          </a:prstGeom>
        </p:spPr>
        <p:txBody>
          <a:bodyPr lIns="91223" tIns="45609" rIns="91223" bIns="45609" anchor="b"/>
          <a:lstStyle>
            <a:lvl1pPr marL="0" indent="0">
              <a:buNone/>
              <a:defRPr sz="2000"/>
            </a:lvl1pPr>
            <a:lvl2pPr marL="456096" indent="0">
              <a:buNone/>
              <a:defRPr sz="1800"/>
            </a:lvl2pPr>
            <a:lvl3pPr marL="912192" indent="0">
              <a:buNone/>
              <a:defRPr sz="1600"/>
            </a:lvl3pPr>
            <a:lvl4pPr marL="1368292" indent="0">
              <a:buNone/>
              <a:defRPr sz="1400"/>
            </a:lvl4pPr>
            <a:lvl5pPr marL="1824385" indent="0">
              <a:buNone/>
              <a:defRPr sz="1400"/>
            </a:lvl5pPr>
            <a:lvl6pPr marL="2280486" indent="0">
              <a:buNone/>
              <a:defRPr sz="1400"/>
            </a:lvl6pPr>
            <a:lvl7pPr marL="2736586" indent="0">
              <a:buNone/>
              <a:defRPr sz="1400"/>
            </a:lvl7pPr>
            <a:lvl8pPr marL="3192684" indent="0">
              <a:buNone/>
              <a:defRPr sz="1400"/>
            </a:lvl8pPr>
            <a:lvl9pPr marL="3648777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xmlns="" val="20476518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888640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027593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0611" y="364131"/>
            <a:ext cx="2570227" cy="15496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54731" y="364169"/>
            <a:ext cx="4366757" cy="78055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90611" y="1913840"/>
            <a:ext cx="2570227" cy="6255837"/>
          </a:xfrm>
        </p:spPr>
        <p:txBody>
          <a:bodyPr/>
          <a:lstStyle>
            <a:lvl1pPr marL="0" indent="0">
              <a:buNone/>
              <a:defRPr sz="1400"/>
            </a:lvl1pPr>
            <a:lvl2pPr marL="456096" indent="0">
              <a:buNone/>
              <a:defRPr sz="1200"/>
            </a:lvl2pPr>
            <a:lvl3pPr marL="912192" indent="0">
              <a:buNone/>
              <a:defRPr sz="1000"/>
            </a:lvl3pPr>
            <a:lvl4pPr marL="1368292" indent="0">
              <a:buNone/>
              <a:defRPr sz="800"/>
            </a:lvl4pPr>
            <a:lvl5pPr marL="1824385" indent="0">
              <a:buNone/>
              <a:defRPr sz="800"/>
            </a:lvl5pPr>
            <a:lvl6pPr marL="2280486" indent="0">
              <a:buNone/>
              <a:defRPr sz="800"/>
            </a:lvl6pPr>
            <a:lvl7pPr marL="2736586" indent="0">
              <a:buNone/>
              <a:defRPr sz="800"/>
            </a:lvl7pPr>
            <a:lvl8pPr marL="3192684" indent="0">
              <a:buNone/>
              <a:defRPr sz="800"/>
            </a:lvl8pPr>
            <a:lvl9pPr marL="3648777" indent="0">
              <a:buNone/>
              <a:defRPr sz="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xmlns="" val="869230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31121" y="6401912"/>
            <a:ext cx="4687253" cy="7557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31121" y="817212"/>
            <a:ext cx="4687253" cy="5487353"/>
          </a:xfrm>
        </p:spPr>
        <p:txBody>
          <a:bodyPr/>
          <a:lstStyle>
            <a:lvl1pPr marL="0" indent="0">
              <a:buNone/>
              <a:defRPr sz="3200"/>
            </a:lvl1pPr>
            <a:lvl2pPr marL="456096" indent="0">
              <a:buNone/>
              <a:defRPr sz="2800"/>
            </a:lvl2pPr>
            <a:lvl3pPr marL="912192" indent="0">
              <a:buNone/>
              <a:defRPr sz="2400"/>
            </a:lvl3pPr>
            <a:lvl4pPr marL="1368292" indent="0">
              <a:buNone/>
              <a:defRPr sz="2000"/>
            </a:lvl4pPr>
            <a:lvl5pPr marL="1824385" indent="0">
              <a:buNone/>
              <a:defRPr sz="2000"/>
            </a:lvl5pPr>
            <a:lvl6pPr marL="2280486" indent="0">
              <a:buNone/>
              <a:defRPr sz="2000"/>
            </a:lvl6pPr>
            <a:lvl7pPr marL="2736586" indent="0">
              <a:buNone/>
              <a:defRPr sz="2000"/>
            </a:lvl7pPr>
            <a:lvl8pPr marL="3192684" indent="0">
              <a:buNone/>
              <a:defRPr sz="2000"/>
            </a:lvl8pPr>
            <a:lvl9pPr marL="3648777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531121" y="7157694"/>
            <a:ext cx="4687253" cy="1073336"/>
          </a:xfrm>
        </p:spPr>
        <p:txBody>
          <a:bodyPr/>
          <a:lstStyle>
            <a:lvl1pPr marL="0" indent="0">
              <a:buNone/>
              <a:defRPr sz="1400"/>
            </a:lvl1pPr>
            <a:lvl2pPr marL="456096" indent="0">
              <a:buNone/>
              <a:defRPr sz="1200"/>
            </a:lvl2pPr>
            <a:lvl3pPr marL="912192" indent="0">
              <a:buNone/>
              <a:defRPr sz="1000"/>
            </a:lvl3pPr>
            <a:lvl4pPr marL="1368292" indent="0">
              <a:buNone/>
              <a:defRPr sz="800"/>
            </a:lvl4pPr>
            <a:lvl5pPr marL="1824385" indent="0">
              <a:buNone/>
              <a:defRPr sz="800"/>
            </a:lvl5pPr>
            <a:lvl6pPr marL="2280486" indent="0">
              <a:buNone/>
              <a:defRPr sz="800"/>
            </a:lvl6pPr>
            <a:lvl7pPr marL="2736586" indent="0">
              <a:buNone/>
              <a:defRPr sz="800"/>
            </a:lvl7pPr>
            <a:lvl8pPr marL="3192684" indent="0">
              <a:buNone/>
              <a:defRPr sz="800"/>
            </a:lvl8pPr>
            <a:lvl9pPr marL="3648777" indent="0">
              <a:buNone/>
              <a:defRPr sz="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xmlns="" val="34900676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0313349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5606180" y="251928"/>
            <a:ext cx="1815309" cy="791770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7747" y="251928"/>
            <a:ext cx="5328245" cy="791770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02879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2088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3300" y="0"/>
            <a:ext cx="1978791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3234" y="37"/>
            <a:ext cx="1978899" cy="914483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4" y="9707"/>
            <a:ext cx="6233531" cy="914483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355"/>
          <a:stretch/>
        </p:blipFill>
        <p:spPr>
          <a:xfrm>
            <a:off x="-1997" y="680333"/>
            <a:ext cx="5828515" cy="516174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5936" y="7812929"/>
            <a:ext cx="4412187" cy="454631"/>
          </a:xfrm>
          <a:prstGeom prst="rect">
            <a:avLst/>
          </a:prstGeom>
          <a:noFill/>
          <a:effectLst/>
        </p:spPr>
        <p:txBody>
          <a:bodyPr wrap="square" lIns="96667" tIns="48333" rIns="96667" bIns="48333"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2900" spc="-265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INSERT 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제목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0"/>
            <a:ext cx="7812088" cy="9145588"/>
            <a:chOff x="0" y="0"/>
            <a:chExt cx="9144000" cy="6858000"/>
          </a:xfrm>
        </p:grpSpPr>
        <p:grpSp>
          <p:nvGrpSpPr>
            <p:cNvPr id="9" name="그룹 8"/>
            <p:cNvGrpSpPr/>
            <p:nvPr userDrawn="1"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직사각형 11"/>
              <p:cNvSpPr/>
              <p:nvPr userDrawn="1"/>
            </p:nvSpPr>
            <p:spPr>
              <a:xfrm>
                <a:off x="0" y="5668"/>
                <a:ext cx="9144000" cy="6852332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59000">
                    <a:schemeClr val="bg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10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99333"/>
            <a:stretch/>
          </p:blipFill>
          <p:spPr bwMode="auto">
            <a:xfrm>
              <a:off x="0" y="0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35840" y="173780"/>
            <a:ext cx="6865012" cy="1018245"/>
          </a:xfrm>
        </p:spPr>
        <p:txBody>
          <a:bodyPr rtlCol="0">
            <a:normAutofit/>
          </a:bodyPr>
          <a:lstStyle>
            <a:lvl1pPr marL="0" marR="0" indent="0" algn="l" defTabSz="966652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ko-KR" altLang="en-US" sz="34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78171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0" y="0"/>
            <a:ext cx="7812088" cy="9145588"/>
            <a:chOff x="0" y="0"/>
            <a:chExt cx="9144000" cy="6858000"/>
          </a:xfrm>
        </p:grpSpPr>
        <p:pic>
          <p:nvPicPr>
            <p:cNvPr id="12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직사각형 12"/>
            <p:cNvSpPr/>
            <p:nvPr userDrawn="1"/>
          </p:nvSpPr>
          <p:spPr>
            <a:xfrm>
              <a:off x="0" y="5668"/>
              <a:ext cx="9144000" cy="6852332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9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0609" y="366285"/>
            <a:ext cx="7030879" cy="491125"/>
          </a:xfrm>
        </p:spPr>
        <p:txBody>
          <a:bodyPr>
            <a:normAutofit/>
          </a:bodyPr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8/18/2022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90605" y="2134008"/>
            <a:ext cx="3455346" cy="6035665"/>
          </a:xfrm>
          <a:prstGeom prst="rect">
            <a:avLst/>
          </a:prstGeom>
        </p:spPr>
        <p:txBody>
          <a:bodyPr lIns="91223" tIns="45609" rIns="91223" bIns="4560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966139" y="2134008"/>
            <a:ext cx="3455346" cy="6035665"/>
          </a:xfrm>
          <a:prstGeom prst="rect">
            <a:avLst/>
          </a:prstGeom>
        </p:spPr>
        <p:txBody>
          <a:bodyPr lIns="91223" tIns="45609" rIns="91223" bIns="4560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831156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85911" y="2841099"/>
            <a:ext cx="6640275" cy="196037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71813" y="5182500"/>
            <a:ext cx="5468462" cy="23372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3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6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3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6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9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3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6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8/18/2022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3562614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2088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3300" y="0"/>
            <a:ext cx="1978791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3236" y="36"/>
            <a:ext cx="1978899" cy="914483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4" y="9706"/>
            <a:ext cx="6233531" cy="914483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355"/>
          <a:stretch/>
        </p:blipFill>
        <p:spPr>
          <a:xfrm>
            <a:off x="-1997" y="680334"/>
            <a:ext cx="5828515" cy="516174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5941" y="7812926"/>
            <a:ext cx="4412187" cy="454637"/>
          </a:xfrm>
          <a:prstGeom prst="rect">
            <a:avLst/>
          </a:prstGeom>
          <a:noFill/>
          <a:effectLst/>
        </p:spPr>
        <p:txBody>
          <a:bodyPr wrap="square" lIns="96673" tIns="48336" rIns="96673" bIns="48336"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2900" spc="-265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INSERT 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0" y="0"/>
            <a:ext cx="7812088" cy="9145588"/>
            <a:chOff x="0" y="0"/>
            <a:chExt cx="9144000" cy="6858000"/>
          </a:xfrm>
        </p:grpSpPr>
        <p:pic>
          <p:nvPicPr>
            <p:cNvPr id="12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직사각형 12"/>
            <p:cNvSpPr/>
            <p:nvPr userDrawn="1"/>
          </p:nvSpPr>
          <p:spPr>
            <a:xfrm>
              <a:off x="0" y="5668"/>
              <a:ext cx="9144000" cy="6852332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9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2088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3300" y="0"/>
            <a:ext cx="1978791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3236" y="36"/>
            <a:ext cx="1978899" cy="914483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4" y="9706"/>
            <a:ext cx="6233531" cy="914483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355"/>
          <a:stretch/>
        </p:blipFill>
        <p:spPr>
          <a:xfrm>
            <a:off x="-1997" y="680334"/>
            <a:ext cx="5828515" cy="516174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5941" y="7812926"/>
            <a:ext cx="4412187" cy="454637"/>
          </a:xfrm>
          <a:prstGeom prst="rect">
            <a:avLst/>
          </a:prstGeom>
          <a:noFill/>
          <a:effectLst/>
        </p:spPr>
        <p:txBody>
          <a:bodyPr wrap="square" lIns="96673" tIns="48336" rIns="96673" bIns="48336"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2900" spc="-265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INSERT 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2088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3300" y="0"/>
            <a:ext cx="1978791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3236" y="36"/>
            <a:ext cx="1978899" cy="914483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4" y="9706"/>
            <a:ext cx="6233531" cy="914483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355"/>
          <a:stretch/>
        </p:blipFill>
        <p:spPr>
          <a:xfrm>
            <a:off x="-1997" y="680334"/>
            <a:ext cx="5828515" cy="516174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5941" y="7812926"/>
            <a:ext cx="4412187" cy="454637"/>
          </a:xfrm>
          <a:prstGeom prst="rect">
            <a:avLst/>
          </a:prstGeom>
          <a:noFill/>
          <a:effectLst/>
        </p:spPr>
        <p:txBody>
          <a:bodyPr wrap="square" lIns="96673" tIns="48336" rIns="96673" bIns="48336"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2900" spc="-265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INSERT 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"/>
          <p:cNvGrpSpPr/>
          <p:nvPr/>
        </p:nvGrpSpPr>
        <p:grpSpPr>
          <a:xfrm>
            <a:off x="0" y="0"/>
            <a:ext cx="7812088" cy="9145588"/>
            <a:chOff x="0" y="0"/>
            <a:chExt cx="9144000" cy="6858000"/>
          </a:xfrm>
        </p:grpSpPr>
        <p:grpSp>
          <p:nvGrpSpPr>
            <p:cNvPr id="3" name="그룹 8"/>
            <p:cNvGrpSpPr/>
            <p:nvPr userDrawn="1"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직사각형 11"/>
              <p:cNvSpPr/>
              <p:nvPr userDrawn="1"/>
            </p:nvSpPr>
            <p:spPr>
              <a:xfrm>
                <a:off x="0" y="5668"/>
                <a:ext cx="9144000" cy="6852332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59000">
                    <a:schemeClr val="bg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10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99333"/>
            <a:stretch/>
          </p:blipFill>
          <p:spPr bwMode="auto">
            <a:xfrm>
              <a:off x="0" y="0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35840" y="173782"/>
            <a:ext cx="6865012" cy="1018245"/>
          </a:xfrm>
        </p:spPr>
        <p:txBody>
          <a:bodyPr rtlCol="0">
            <a:normAutofit/>
          </a:bodyPr>
          <a:lstStyle>
            <a:lvl1pPr marL="0" marR="0" indent="0" algn="l" defTabSz="966717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ko-KR" altLang="en-US" sz="34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78171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2088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3300" y="0"/>
            <a:ext cx="1978791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3236" y="36"/>
            <a:ext cx="1978899" cy="914483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4" y="9706"/>
            <a:ext cx="6233531" cy="914483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355"/>
          <a:stretch/>
        </p:blipFill>
        <p:spPr>
          <a:xfrm>
            <a:off x="-1997" y="680334"/>
            <a:ext cx="5828515" cy="516174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5941" y="7812926"/>
            <a:ext cx="4412187" cy="454637"/>
          </a:xfrm>
          <a:prstGeom prst="rect">
            <a:avLst/>
          </a:prstGeom>
          <a:noFill/>
          <a:effectLst/>
        </p:spPr>
        <p:txBody>
          <a:bodyPr wrap="square" lIns="96673" tIns="48336" rIns="96673" bIns="48336"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2900" spc="-265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INSERT 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"/>
          <p:cNvGrpSpPr/>
          <p:nvPr/>
        </p:nvGrpSpPr>
        <p:grpSpPr>
          <a:xfrm>
            <a:off x="0" y="0"/>
            <a:ext cx="7812088" cy="9145588"/>
            <a:chOff x="0" y="0"/>
            <a:chExt cx="9144000" cy="6858000"/>
          </a:xfrm>
        </p:grpSpPr>
        <p:grpSp>
          <p:nvGrpSpPr>
            <p:cNvPr id="3" name="그룹 8"/>
            <p:cNvGrpSpPr/>
            <p:nvPr userDrawn="1"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직사각형 11"/>
              <p:cNvSpPr/>
              <p:nvPr userDrawn="1"/>
            </p:nvSpPr>
            <p:spPr>
              <a:xfrm>
                <a:off x="0" y="5668"/>
                <a:ext cx="9144000" cy="6852332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59000">
                    <a:schemeClr val="bg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10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99333"/>
            <a:stretch/>
          </p:blipFill>
          <p:spPr bwMode="auto">
            <a:xfrm>
              <a:off x="0" y="0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35840" y="173782"/>
            <a:ext cx="6865012" cy="1018245"/>
          </a:xfrm>
        </p:spPr>
        <p:txBody>
          <a:bodyPr rtlCol="0">
            <a:normAutofit/>
          </a:bodyPr>
          <a:lstStyle>
            <a:lvl1pPr marL="0" marR="0" indent="0" algn="l" defTabSz="966717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ko-KR" altLang="en-US" sz="34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78171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2088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3300" y="0"/>
            <a:ext cx="1978791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3236" y="36"/>
            <a:ext cx="1978899" cy="914483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4" y="9706"/>
            <a:ext cx="6233531" cy="914483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355"/>
          <a:stretch/>
        </p:blipFill>
        <p:spPr>
          <a:xfrm>
            <a:off x="-1997" y="680334"/>
            <a:ext cx="5828515" cy="516174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5941" y="7812926"/>
            <a:ext cx="4412187" cy="454637"/>
          </a:xfrm>
          <a:prstGeom prst="rect">
            <a:avLst/>
          </a:prstGeom>
          <a:noFill/>
          <a:effectLst/>
        </p:spPr>
        <p:txBody>
          <a:bodyPr wrap="square" lIns="96673" tIns="48336" rIns="96673" bIns="48336"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2900" spc="-265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INSERT 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85911" y="2841099"/>
            <a:ext cx="6640275" cy="196037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71813" y="5182500"/>
            <a:ext cx="5468462" cy="23372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3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6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3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6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9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3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6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8/18/2022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356261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0609" y="366248"/>
            <a:ext cx="7030879" cy="1524265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0647" y="2047173"/>
            <a:ext cx="3451591" cy="853164"/>
          </a:xfrm>
          <a:prstGeom prst="rect">
            <a:avLst/>
          </a:prstGeom>
        </p:spPr>
        <p:txBody>
          <a:bodyPr lIns="91223" tIns="45609" rIns="91223" bIns="45609" anchor="b"/>
          <a:lstStyle>
            <a:lvl1pPr marL="0" indent="0">
              <a:buNone/>
              <a:defRPr sz="2400" b="1"/>
            </a:lvl1pPr>
            <a:lvl2pPr marL="456096" indent="0">
              <a:buNone/>
              <a:defRPr sz="2000" b="1"/>
            </a:lvl2pPr>
            <a:lvl3pPr marL="912192" indent="0">
              <a:buNone/>
              <a:defRPr sz="1800" b="1"/>
            </a:lvl3pPr>
            <a:lvl4pPr marL="1368292" indent="0">
              <a:buNone/>
              <a:defRPr sz="1600" b="1"/>
            </a:lvl4pPr>
            <a:lvl5pPr marL="1824385" indent="0">
              <a:buNone/>
              <a:defRPr sz="1600" b="1"/>
            </a:lvl5pPr>
            <a:lvl6pPr marL="2280486" indent="0">
              <a:buNone/>
              <a:defRPr sz="1600" b="1"/>
            </a:lvl6pPr>
            <a:lvl7pPr marL="2736586" indent="0">
              <a:buNone/>
              <a:defRPr sz="1600" b="1"/>
            </a:lvl7pPr>
            <a:lvl8pPr marL="3192684" indent="0">
              <a:buNone/>
              <a:defRPr sz="1600" b="1"/>
            </a:lvl8pPr>
            <a:lvl9pPr marL="3648777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90647" y="2900374"/>
            <a:ext cx="3451591" cy="5269299"/>
          </a:xfrm>
          <a:prstGeom prst="rect">
            <a:avLst/>
          </a:prstGeom>
        </p:spPr>
        <p:txBody>
          <a:bodyPr lIns="91223" tIns="45609" rIns="91223" bIns="4560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968645" y="2047173"/>
            <a:ext cx="3452843" cy="853164"/>
          </a:xfrm>
          <a:prstGeom prst="rect">
            <a:avLst/>
          </a:prstGeom>
        </p:spPr>
        <p:txBody>
          <a:bodyPr lIns="91223" tIns="45609" rIns="91223" bIns="45609" anchor="b"/>
          <a:lstStyle>
            <a:lvl1pPr marL="0" indent="0">
              <a:buNone/>
              <a:defRPr sz="2400" b="1"/>
            </a:lvl1pPr>
            <a:lvl2pPr marL="456096" indent="0">
              <a:buNone/>
              <a:defRPr sz="2000" b="1"/>
            </a:lvl2pPr>
            <a:lvl3pPr marL="912192" indent="0">
              <a:buNone/>
              <a:defRPr sz="1800" b="1"/>
            </a:lvl3pPr>
            <a:lvl4pPr marL="1368292" indent="0">
              <a:buNone/>
              <a:defRPr sz="1600" b="1"/>
            </a:lvl4pPr>
            <a:lvl5pPr marL="1824385" indent="0">
              <a:buNone/>
              <a:defRPr sz="1600" b="1"/>
            </a:lvl5pPr>
            <a:lvl6pPr marL="2280486" indent="0">
              <a:buNone/>
              <a:defRPr sz="1600" b="1"/>
            </a:lvl6pPr>
            <a:lvl7pPr marL="2736586" indent="0">
              <a:buNone/>
              <a:defRPr sz="1600" b="1"/>
            </a:lvl7pPr>
            <a:lvl8pPr marL="3192684" indent="0">
              <a:buNone/>
              <a:defRPr sz="1600" b="1"/>
            </a:lvl8pPr>
            <a:lvl9pPr marL="3648777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968645" y="2900374"/>
            <a:ext cx="3452843" cy="5269299"/>
          </a:xfrm>
          <a:prstGeom prst="rect">
            <a:avLst/>
          </a:prstGeom>
        </p:spPr>
        <p:txBody>
          <a:bodyPr lIns="91223" tIns="45609" rIns="91223" bIns="4560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1038454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2088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3300" y="0"/>
            <a:ext cx="1978791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3238" y="38"/>
            <a:ext cx="1978899" cy="914483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4" y="9708"/>
            <a:ext cx="6233531" cy="914483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355"/>
          <a:stretch/>
        </p:blipFill>
        <p:spPr>
          <a:xfrm>
            <a:off x="-1997" y="680336"/>
            <a:ext cx="5828515" cy="5161749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565941" y="7812934"/>
            <a:ext cx="4412187" cy="454625"/>
          </a:xfrm>
          <a:prstGeom prst="rect">
            <a:avLst/>
          </a:prstGeom>
          <a:noFill/>
          <a:effectLst/>
        </p:spPr>
        <p:txBody>
          <a:bodyPr wrap="square" lIns="96661" tIns="48330" rIns="96661" bIns="48330"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2900" spc="-265" dirty="0" smtClean="0">
                <a:solidFill>
                  <a:prstClr val="white">
                    <a:lumMod val="65000"/>
                  </a:prst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xmlns="" val="330811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 userDrawn="1"/>
        </p:nvGrpSpPr>
        <p:grpSpPr>
          <a:xfrm>
            <a:off x="0" y="0"/>
            <a:ext cx="7812088" cy="9145588"/>
            <a:chOff x="0" y="0"/>
            <a:chExt cx="9144000" cy="6858000"/>
          </a:xfrm>
        </p:grpSpPr>
        <p:grpSp>
          <p:nvGrpSpPr>
            <p:cNvPr id="9" name="그룹 8"/>
            <p:cNvGrpSpPr/>
            <p:nvPr userDrawn="1"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직사각형 11"/>
              <p:cNvSpPr/>
              <p:nvPr userDrawn="1"/>
            </p:nvSpPr>
            <p:spPr>
              <a:xfrm>
                <a:off x="0" y="5668"/>
                <a:ext cx="9144000" cy="6852332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59000">
                    <a:schemeClr val="bg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0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99333"/>
            <a:stretch/>
          </p:blipFill>
          <p:spPr bwMode="auto">
            <a:xfrm>
              <a:off x="0" y="0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35840" y="173782"/>
            <a:ext cx="6865012" cy="1018245"/>
          </a:xfrm>
        </p:spPr>
        <p:txBody>
          <a:bodyPr rtlCol="0">
            <a:normAutofit/>
          </a:bodyPr>
          <a:lstStyle>
            <a:lvl1pPr marL="0" marR="0" indent="0" algn="l" defTabSz="966587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ko-KR" altLang="en-US" sz="34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25215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 userDrawn="1"/>
        </p:nvGrpSpPr>
        <p:grpSpPr>
          <a:xfrm>
            <a:off x="0" y="0"/>
            <a:ext cx="7812088" cy="9145588"/>
            <a:chOff x="0" y="0"/>
            <a:chExt cx="9144000" cy="6858000"/>
          </a:xfrm>
        </p:grpSpPr>
        <p:pic>
          <p:nvPicPr>
            <p:cNvPr id="12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직사각형 12"/>
            <p:cNvSpPr/>
            <p:nvPr userDrawn="1"/>
          </p:nvSpPr>
          <p:spPr>
            <a:xfrm>
              <a:off x="0" y="5668"/>
              <a:ext cx="9144000" cy="6852332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9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33270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37719" y="702895"/>
            <a:ext cx="7136668" cy="67321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337759" y="1596283"/>
            <a:ext cx="3542565" cy="710476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010525" y="1596283"/>
            <a:ext cx="3542565" cy="710476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21793" y="347237"/>
            <a:ext cx="2416865" cy="31120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5136177" y="8605746"/>
            <a:ext cx="2473828" cy="444577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Company Logo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2857654" y="8656554"/>
            <a:ext cx="1822821" cy="444577"/>
          </a:xfrm>
        </p:spPr>
        <p:txBody>
          <a:bodyPr/>
          <a:lstStyle>
            <a:lvl1pPr>
              <a:defRPr/>
            </a:lvl1pPr>
          </a:lstStyle>
          <a:p>
            <a:fld id="{068CD686-F597-43F7-9B4E-4BECB86967B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93546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0609" y="366286"/>
            <a:ext cx="7030879" cy="491125"/>
          </a:xfrm>
        </p:spPr>
        <p:txBody>
          <a:bodyPr>
            <a:normAutofit/>
          </a:bodyPr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415B1-C622-4613-948D-3AA44DC9741B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D9083-B61D-4DB1-9132-4990052D0973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82672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2088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3300" y="0"/>
            <a:ext cx="1978791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3238" y="38"/>
            <a:ext cx="1978899" cy="914483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4" y="9708"/>
            <a:ext cx="6233531" cy="914483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355"/>
          <a:stretch/>
        </p:blipFill>
        <p:spPr>
          <a:xfrm>
            <a:off x="-1997" y="680336"/>
            <a:ext cx="5828515" cy="5161749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565941" y="7812934"/>
            <a:ext cx="4412187" cy="454625"/>
          </a:xfrm>
          <a:prstGeom prst="rect">
            <a:avLst/>
          </a:prstGeom>
          <a:noFill/>
          <a:effectLst/>
        </p:spPr>
        <p:txBody>
          <a:bodyPr wrap="square" lIns="96661" tIns="48330" rIns="96661" bIns="48330"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2900" spc="-265" dirty="0" smtClean="0">
                <a:solidFill>
                  <a:prstClr val="white">
                    <a:lumMod val="65000"/>
                  </a:prst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xmlns="" val="203354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2088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3300" y="0"/>
            <a:ext cx="1978791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3238" y="38"/>
            <a:ext cx="1978899" cy="914483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4" y="9708"/>
            <a:ext cx="6233531" cy="914483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355"/>
          <a:stretch/>
        </p:blipFill>
        <p:spPr>
          <a:xfrm>
            <a:off x="-1997" y="680336"/>
            <a:ext cx="5828515" cy="5161749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565941" y="7812934"/>
            <a:ext cx="4412187" cy="454625"/>
          </a:xfrm>
          <a:prstGeom prst="rect">
            <a:avLst/>
          </a:prstGeom>
          <a:noFill/>
          <a:effectLst/>
        </p:spPr>
        <p:txBody>
          <a:bodyPr wrap="square" lIns="96661" tIns="48330" rIns="96661" bIns="48330"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2900" spc="-265" dirty="0" smtClean="0">
                <a:solidFill>
                  <a:prstClr val="white">
                    <a:lumMod val="65000"/>
                  </a:prst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xmlns="" val="54480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"/>
          <p:cNvGrpSpPr/>
          <p:nvPr userDrawn="1"/>
        </p:nvGrpSpPr>
        <p:grpSpPr>
          <a:xfrm>
            <a:off x="0" y="0"/>
            <a:ext cx="7812088" cy="9145588"/>
            <a:chOff x="0" y="0"/>
            <a:chExt cx="9144000" cy="6858000"/>
          </a:xfrm>
        </p:grpSpPr>
        <p:grpSp>
          <p:nvGrpSpPr>
            <p:cNvPr id="3" name="그룹 8"/>
            <p:cNvGrpSpPr/>
            <p:nvPr userDrawn="1"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직사각형 11"/>
              <p:cNvSpPr/>
              <p:nvPr userDrawn="1"/>
            </p:nvSpPr>
            <p:spPr>
              <a:xfrm>
                <a:off x="0" y="5668"/>
                <a:ext cx="9144000" cy="6852332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59000">
                    <a:schemeClr val="bg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0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99333"/>
            <a:stretch/>
          </p:blipFill>
          <p:spPr bwMode="auto">
            <a:xfrm>
              <a:off x="0" y="0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35840" y="173782"/>
            <a:ext cx="6865012" cy="1018245"/>
          </a:xfrm>
        </p:spPr>
        <p:txBody>
          <a:bodyPr rtlCol="0">
            <a:normAutofit/>
          </a:bodyPr>
          <a:lstStyle>
            <a:lvl1pPr marL="0" marR="0" indent="0" algn="l" defTabSz="966587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ko-KR" altLang="en-US" sz="34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58992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2088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3300" y="0"/>
            <a:ext cx="1978791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3238" y="38"/>
            <a:ext cx="1978899" cy="914483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4" y="9708"/>
            <a:ext cx="6233531" cy="914483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355"/>
          <a:stretch/>
        </p:blipFill>
        <p:spPr>
          <a:xfrm>
            <a:off x="-1997" y="680336"/>
            <a:ext cx="5828515" cy="5161749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565941" y="7812934"/>
            <a:ext cx="4412187" cy="454625"/>
          </a:xfrm>
          <a:prstGeom prst="rect">
            <a:avLst/>
          </a:prstGeom>
          <a:noFill/>
          <a:effectLst/>
        </p:spPr>
        <p:txBody>
          <a:bodyPr wrap="square" lIns="96661" tIns="48330" rIns="96661" bIns="48330"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2900" spc="-265" dirty="0" smtClean="0">
                <a:solidFill>
                  <a:prstClr val="white">
                    <a:lumMod val="65000"/>
                  </a:prst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xmlns="" val="47210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"/>
          <p:cNvGrpSpPr/>
          <p:nvPr userDrawn="1"/>
        </p:nvGrpSpPr>
        <p:grpSpPr>
          <a:xfrm>
            <a:off x="0" y="0"/>
            <a:ext cx="7812088" cy="9145588"/>
            <a:chOff x="0" y="0"/>
            <a:chExt cx="9144000" cy="6858000"/>
          </a:xfrm>
        </p:grpSpPr>
        <p:grpSp>
          <p:nvGrpSpPr>
            <p:cNvPr id="3" name="그룹 8"/>
            <p:cNvGrpSpPr/>
            <p:nvPr userDrawn="1"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직사각형 11"/>
              <p:cNvSpPr/>
              <p:nvPr userDrawn="1"/>
            </p:nvSpPr>
            <p:spPr>
              <a:xfrm>
                <a:off x="0" y="5668"/>
                <a:ext cx="9144000" cy="6852332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59000">
                    <a:schemeClr val="bg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0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99333"/>
            <a:stretch/>
          </p:blipFill>
          <p:spPr bwMode="auto">
            <a:xfrm>
              <a:off x="0" y="0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35840" y="173782"/>
            <a:ext cx="6865012" cy="1018245"/>
          </a:xfrm>
        </p:spPr>
        <p:txBody>
          <a:bodyPr rtlCol="0">
            <a:normAutofit/>
          </a:bodyPr>
          <a:lstStyle>
            <a:lvl1pPr marL="0" marR="0" indent="0" algn="l" defTabSz="966587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ko-KR" altLang="en-US" sz="34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62820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803571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2088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3300" y="0"/>
            <a:ext cx="1978791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3238" y="38"/>
            <a:ext cx="1978899" cy="914483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4" y="9708"/>
            <a:ext cx="6233531" cy="914483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355"/>
          <a:stretch/>
        </p:blipFill>
        <p:spPr>
          <a:xfrm>
            <a:off x="-1997" y="680336"/>
            <a:ext cx="5828515" cy="5161749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565941" y="7812934"/>
            <a:ext cx="4412187" cy="454625"/>
          </a:xfrm>
          <a:prstGeom prst="rect">
            <a:avLst/>
          </a:prstGeom>
          <a:noFill/>
          <a:effectLst/>
        </p:spPr>
        <p:txBody>
          <a:bodyPr wrap="square" lIns="96661" tIns="48330" rIns="96661" bIns="48330"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2900" spc="-265" dirty="0" smtClean="0">
                <a:solidFill>
                  <a:prstClr val="white">
                    <a:lumMod val="65000"/>
                  </a:prst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xmlns="" val="71720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2088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3300" y="0"/>
            <a:ext cx="1978791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3239" y="39"/>
            <a:ext cx="1978899" cy="914483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4" y="9709"/>
            <a:ext cx="6233531" cy="914483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355"/>
          <a:stretch/>
        </p:blipFill>
        <p:spPr>
          <a:xfrm>
            <a:off x="-1997" y="680337"/>
            <a:ext cx="5828515" cy="5161749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565941" y="7812938"/>
            <a:ext cx="4412187" cy="454619"/>
          </a:xfrm>
          <a:prstGeom prst="rect">
            <a:avLst/>
          </a:prstGeom>
          <a:noFill/>
          <a:effectLst/>
        </p:spPr>
        <p:txBody>
          <a:bodyPr wrap="square" lIns="96654" tIns="48327" rIns="96654" bIns="48327"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2900" spc="-265" dirty="0" smtClean="0">
                <a:solidFill>
                  <a:prstClr val="white">
                    <a:lumMod val="65000"/>
                  </a:prst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xmlns="" val="104513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 userDrawn="1"/>
        </p:nvGrpSpPr>
        <p:grpSpPr>
          <a:xfrm>
            <a:off x="0" y="0"/>
            <a:ext cx="7812088" cy="9145588"/>
            <a:chOff x="0" y="0"/>
            <a:chExt cx="9144000" cy="6858000"/>
          </a:xfrm>
        </p:grpSpPr>
        <p:grpSp>
          <p:nvGrpSpPr>
            <p:cNvPr id="9" name="그룹 8"/>
            <p:cNvGrpSpPr/>
            <p:nvPr userDrawn="1"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직사각형 11"/>
              <p:cNvSpPr/>
              <p:nvPr userDrawn="1"/>
            </p:nvSpPr>
            <p:spPr>
              <a:xfrm>
                <a:off x="0" y="5668"/>
                <a:ext cx="9144000" cy="6852332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59000">
                    <a:schemeClr val="bg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0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99333"/>
            <a:stretch/>
          </p:blipFill>
          <p:spPr bwMode="auto">
            <a:xfrm>
              <a:off x="0" y="0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35840" y="173782"/>
            <a:ext cx="6865012" cy="1018245"/>
          </a:xfrm>
        </p:spPr>
        <p:txBody>
          <a:bodyPr rtlCol="0">
            <a:normAutofit/>
          </a:bodyPr>
          <a:lstStyle>
            <a:lvl1pPr marL="0" marR="0" indent="0" algn="l" defTabSz="966522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ko-KR" altLang="en-US" sz="34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06049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 userDrawn="1"/>
        </p:nvGrpSpPr>
        <p:grpSpPr>
          <a:xfrm>
            <a:off x="0" y="0"/>
            <a:ext cx="7812088" cy="9145588"/>
            <a:chOff x="0" y="0"/>
            <a:chExt cx="9144000" cy="6858000"/>
          </a:xfrm>
        </p:grpSpPr>
        <p:pic>
          <p:nvPicPr>
            <p:cNvPr id="12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직사각형 12"/>
            <p:cNvSpPr/>
            <p:nvPr userDrawn="1"/>
          </p:nvSpPr>
          <p:spPr>
            <a:xfrm>
              <a:off x="0" y="5668"/>
              <a:ext cx="9144000" cy="6852332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9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889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37719" y="702896"/>
            <a:ext cx="7136668" cy="67321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337760" y="1596284"/>
            <a:ext cx="3542565" cy="710476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010526" y="1596284"/>
            <a:ext cx="3542565" cy="710476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21793" y="347238"/>
            <a:ext cx="2416865" cy="31120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5136177" y="8605746"/>
            <a:ext cx="2473828" cy="444577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Company Logo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2857654" y="8656554"/>
            <a:ext cx="1822821" cy="444577"/>
          </a:xfrm>
        </p:spPr>
        <p:txBody>
          <a:bodyPr/>
          <a:lstStyle>
            <a:lvl1pPr>
              <a:defRPr/>
            </a:lvl1pPr>
          </a:lstStyle>
          <a:p>
            <a:fld id="{068CD686-F597-43F7-9B4E-4BECB86967B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89786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0609" y="366287"/>
            <a:ext cx="7030879" cy="491125"/>
          </a:xfrm>
        </p:spPr>
        <p:txBody>
          <a:bodyPr>
            <a:normAutofit/>
          </a:bodyPr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415B1-C622-4613-948D-3AA44DC9741B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D9083-B61D-4DB1-9132-4990052D0973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72989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2088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3300" y="0"/>
            <a:ext cx="1978791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3239" y="39"/>
            <a:ext cx="1978899" cy="914483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4" y="9709"/>
            <a:ext cx="6233531" cy="914483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355"/>
          <a:stretch/>
        </p:blipFill>
        <p:spPr>
          <a:xfrm>
            <a:off x="-1997" y="680337"/>
            <a:ext cx="5828515" cy="5161749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565941" y="7812938"/>
            <a:ext cx="4412187" cy="454619"/>
          </a:xfrm>
          <a:prstGeom prst="rect">
            <a:avLst/>
          </a:prstGeom>
          <a:noFill/>
          <a:effectLst/>
        </p:spPr>
        <p:txBody>
          <a:bodyPr wrap="square" lIns="96654" tIns="48327" rIns="96654" bIns="48327"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2900" spc="-265" dirty="0" smtClean="0">
                <a:solidFill>
                  <a:prstClr val="white">
                    <a:lumMod val="65000"/>
                  </a:prst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xmlns="" val="247364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2088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3300" y="0"/>
            <a:ext cx="1978791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3239" y="39"/>
            <a:ext cx="1978899" cy="914483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4" y="9709"/>
            <a:ext cx="6233531" cy="914483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355"/>
          <a:stretch/>
        </p:blipFill>
        <p:spPr>
          <a:xfrm>
            <a:off x="-1997" y="680337"/>
            <a:ext cx="5828515" cy="5161749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565941" y="7812938"/>
            <a:ext cx="4412187" cy="454619"/>
          </a:xfrm>
          <a:prstGeom prst="rect">
            <a:avLst/>
          </a:prstGeom>
          <a:noFill/>
          <a:effectLst/>
        </p:spPr>
        <p:txBody>
          <a:bodyPr wrap="square" lIns="96654" tIns="48327" rIns="96654" bIns="48327"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2900" spc="-265" dirty="0" smtClean="0">
                <a:solidFill>
                  <a:prstClr val="white">
                    <a:lumMod val="65000"/>
                  </a:prst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xmlns="" val="92219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"/>
          <p:cNvGrpSpPr/>
          <p:nvPr userDrawn="1"/>
        </p:nvGrpSpPr>
        <p:grpSpPr>
          <a:xfrm>
            <a:off x="0" y="0"/>
            <a:ext cx="7812088" cy="9145588"/>
            <a:chOff x="0" y="0"/>
            <a:chExt cx="9144000" cy="6858000"/>
          </a:xfrm>
        </p:grpSpPr>
        <p:grpSp>
          <p:nvGrpSpPr>
            <p:cNvPr id="3" name="그룹 8"/>
            <p:cNvGrpSpPr/>
            <p:nvPr userDrawn="1"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직사각형 11"/>
              <p:cNvSpPr/>
              <p:nvPr userDrawn="1"/>
            </p:nvSpPr>
            <p:spPr>
              <a:xfrm>
                <a:off x="0" y="5668"/>
                <a:ext cx="9144000" cy="6852332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59000">
                    <a:schemeClr val="bg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0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99333"/>
            <a:stretch/>
          </p:blipFill>
          <p:spPr bwMode="auto">
            <a:xfrm>
              <a:off x="0" y="0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35840" y="173782"/>
            <a:ext cx="6865012" cy="1018245"/>
          </a:xfrm>
        </p:spPr>
        <p:txBody>
          <a:bodyPr rtlCol="0">
            <a:normAutofit/>
          </a:bodyPr>
          <a:lstStyle>
            <a:lvl1pPr marL="0" marR="0" indent="0" algn="l" defTabSz="966522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ko-KR" altLang="en-US" sz="34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27000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2088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3300" y="0"/>
            <a:ext cx="1978791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3239" y="39"/>
            <a:ext cx="1978899" cy="914483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4" y="9709"/>
            <a:ext cx="6233531" cy="914483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355"/>
          <a:stretch/>
        </p:blipFill>
        <p:spPr>
          <a:xfrm>
            <a:off x="-1997" y="680337"/>
            <a:ext cx="5828515" cy="5161749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565941" y="7812938"/>
            <a:ext cx="4412187" cy="454619"/>
          </a:xfrm>
          <a:prstGeom prst="rect">
            <a:avLst/>
          </a:prstGeom>
          <a:noFill/>
          <a:effectLst/>
        </p:spPr>
        <p:txBody>
          <a:bodyPr wrap="square" lIns="96654" tIns="48327" rIns="96654" bIns="48327"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2900" spc="-265" dirty="0" smtClean="0">
                <a:solidFill>
                  <a:prstClr val="white">
                    <a:lumMod val="65000"/>
                  </a:prst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xmlns="" val="222047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234379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"/>
          <p:cNvGrpSpPr/>
          <p:nvPr userDrawn="1"/>
        </p:nvGrpSpPr>
        <p:grpSpPr>
          <a:xfrm>
            <a:off x="0" y="0"/>
            <a:ext cx="7812088" cy="9145588"/>
            <a:chOff x="0" y="0"/>
            <a:chExt cx="9144000" cy="6858000"/>
          </a:xfrm>
        </p:grpSpPr>
        <p:grpSp>
          <p:nvGrpSpPr>
            <p:cNvPr id="3" name="그룹 8"/>
            <p:cNvGrpSpPr/>
            <p:nvPr userDrawn="1"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직사각형 11"/>
              <p:cNvSpPr/>
              <p:nvPr userDrawn="1"/>
            </p:nvSpPr>
            <p:spPr>
              <a:xfrm>
                <a:off x="0" y="5668"/>
                <a:ext cx="9144000" cy="6852332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59000">
                    <a:schemeClr val="bg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0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99333"/>
            <a:stretch/>
          </p:blipFill>
          <p:spPr bwMode="auto">
            <a:xfrm>
              <a:off x="0" y="0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35840" y="173782"/>
            <a:ext cx="6865012" cy="1018245"/>
          </a:xfrm>
        </p:spPr>
        <p:txBody>
          <a:bodyPr rtlCol="0">
            <a:normAutofit/>
          </a:bodyPr>
          <a:lstStyle>
            <a:lvl1pPr marL="0" marR="0" indent="0" algn="l" defTabSz="966522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ko-KR" altLang="en-US" sz="34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6606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2088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3300" y="0"/>
            <a:ext cx="1978791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3239" y="39"/>
            <a:ext cx="1978899" cy="914483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4" y="9709"/>
            <a:ext cx="6233531" cy="914483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355"/>
          <a:stretch/>
        </p:blipFill>
        <p:spPr>
          <a:xfrm>
            <a:off x="-1997" y="680337"/>
            <a:ext cx="5828515" cy="5161749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565941" y="7812938"/>
            <a:ext cx="4412187" cy="454619"/>
          </a:xfrm>
          <a:prstGeom prst="rect">
            <a:avLst/>
          </a:prstGeom>
          <a:noFill/>
          <a:effectLst/>
        </p:spPr>
        <p:txBody>
          <a:bodyPr wrap="square" lIns="96654" tIns="48327" rIns="96654" bIns="48327"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2900" spc="-265" dirty="0" smtClean="0">
                <a:solidFill>
                  <a:prstClr val="white">
                    <a:lumMod val="65000"/>
                  </a:prst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xmlns="" val="398256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/>
          <p:cNvSpPr>
            <a:spLocks noGrp="1"/>
          </p:cNvSpPr>
          <p:nvPr>
            <p:ph type="ctrTitle"/>
          </p:nvPr>
        </p:nvSpPr>
        <p:spPr>
          <a:xfrm>
            <a:off x="1223897" y="479948"/>
            <a:ext cx="6327791" cy="1963253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2" name="부제목 21"/>
          <p:cNvSpPr>
            <a:spLocks noGrp="1"/>
          </p:cNvSpPr>
          <p:nvPr>
            <p:ph type="subTitle" idx="1"/>
          </p:nvPr>
        </p:nvSpPr>
        <p:spPr>
          <a:xfrm>
            <a:off x="1223897" y="2467181"/>
            <a:ext cx="6327791" cy="2337206"/>
          </a:xfrm>
        </p:spPr>
        <p:txBody>
          <a:bodyPr tIns="0"/>
          <a:lstStyle>
            <a:lvl1pPr marL="29002" indent="0" algn="l">
              <a:buNone/>
              <a:defRPr sz="28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83357" indent="0" algn="ctr">
              <a:buNone/>
            </a:lvl2pPr>
            <a:lvl3pPr marL="966717" indent="0" algn="ctr">
              <a:buNone/>
            </a:lvl3pPr>
            <a:lvl4pPr marL="1450072" indent="0" algn="ctr">
              <a:buNone/>
            </a:lvl4pPr>
            <a:lvl5pPr marL="1933434" indent="0" algn="ctr">
              <a:buNone/>
            </a:lvl5pPr>
            <a:lvl6pPr marL="2416794" indent="0" algn="ctr">
              <a:buNone/>
            </a:lvl6pPr>
            <a:lvl7pPr marL="2900149" indent="0" algn="ctr">
              <a:buNone/>
            </a:lvl7pPr>
            <a:lvl8pPr marL="3383508" indent="0" algn="ctr">
              <a:buNone/>
            </a:lvl8pPr>
            <a:lvl9pPr marL="3866871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735D7-CE78-4F2F-A040-7D836B67C313}" type="datetimeFigureOut">
              <a:rPr lang="ko-KR" altLang="en-US" smtClean="0"/>
              <a:pPr/>
              <a:t>2022-08-18</a:t>
            </a:fld>
            <a:endParaRPr lang="ko-KR" altLang="en-US"/>
          </a:p>
        </p:txBody>
      </p:sp>
      <p:sp>
        <p:nvSpPr>
          <p:cNvPr id="20" name="바닥글 개체 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7A34-08DF-4F0F-AE4A-D23DEC13E25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787218" y="1885397"/>
            <a:ext cx="179678" cy="280465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6673" tIns="48336" rIns="96673" bIns="4833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타원 8"/>
          <p:cNvSpPr/>
          <p:nvPr/>
        </p:nvSpPr>
        <p:spPr>
          <a:xfrm>
            <a:off x="988622" y="1793667"/>
            <a:ext cx="54685" cy="85359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6673" tIns="48336" rIns="96673" bIns="4833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735D7-CE78-4F2F-A040-7D836B67C313}" type="datetimeFigureOut">
              <a:rPr lang="ko-KR" altLang="en-US" smtClean="0"/>
              <a:pPr/>
              <a:t>2022-08-18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7A34-08DF-4F0F-AE4A-D23DEC13E2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950366" y="-72"/>
            <a:ext cx="5859066" cy="914566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6673" tIns="48336" rIns="96673" bIns="4833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02824" y="3467702"/>
            <a:ext cx="5468462" cy="3048529"/>
          </a:xfrm>
        </p:spPr>
        <p:txBody>
          <a:bodyPr anchor="t"/>
          <a:lstStyle>
            <a:lvl1pPr algn="l">
              <a:lnSpc>
                <a:spcPts val="4769"/>
              </a:lnSpc>
              <a:buNone/>
              <a:defRPr sz="4200" b="1" cap="all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202824" y="1422683"/>
            <a:ext cx="5468462" cy="2013299"/>
          </a:xfrm>
        </p:spPr>
        <p:txBody>
          <a:bodyPr anchor="b"/>
          <a:lstStyle>
            <a:lvl1pPr marL="19338" indent="0">
              <a:lnSpc>
                <a:spcPts val="2437"/>
              </a:lnSpc>
              <a:spcBef>
                <a:spcPts val="0"/>
              </a:spcBef>
              <a:buNone/>
              <a:defRPr sz="21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735D7-CE78-4F2F-A040-7D836B67C313}" type="datetimeFigureOut">
              <a:rPr lang="ko-KR" altLang="en-US" smtClean="0"/>
              <a:pPr/>
              <a:t>2022-08-18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7A34-08DF-4F0F-AE4A-D23DEC13E25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 bwMode="invGray">
          <a:xfrm>
            <a:off x="1953025" y="1"/>
            <a:ext cx="65101" cy="914566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6673" tIns="48336" rIns="96673" bIns="4833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타원 7"/>
          <p:cNvSpPr/>
          <p:nvPr/>
        </p:nvSpPr>
        <p:spPr>
          <a:xfrm>
            <a:off x="1855902" y="3753563"/>
            <a:ext cx="179678" cy="280465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6673" tIns="48336" rIns="96673" bIns="4833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타원 8"/>
          <p:cNvSpPr/>
          <p:nvPr/>
        </p:nvSpPr>
        <p:spPr>
          <a:xfrm>
            <a:off x="2057307" y="3661832"/>
            <a:ext cx="54685" cy="85359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6673" tIns="48336" rIns="96673" bIns="4833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26498" y="365824"/>
            <a:ext cx="6405912" cy="1524265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226501" y="2032353"/>
            <a:ext cx="3124835" cy="6219000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07578" y="2032353"/>
            <a:ext cx="3124835" cy="6219000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735D7-CE78-4F2F-A040-7D836B67C313}" type="datetimeFigureOut">
              <a:rPr lang="ko-KR" altLang="en-US" smtClean="0"/>
              <a:pPr/>
              <a:t>2022-08-18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7A34-08DF-4F0F-AE4A-D23DEC13E2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0609" y="6881679"/>
            <a:ext cx="7030879" cy="1524265"/>
          </a:xfrm>
        </p:spPr>
        <p:txBody>
          <a:bodyPr anchor="ctr"/>
          <a:lstStyle>
            <a:lvl1pPr algn="ctr">
              <a:defRPr sz="4800" b="1" cap="none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0606" y="437780"/>
            <a:ext cx="3437319" cy="853588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7671" indent="0" algn="l">
              <a:lnSpc>
                <a:spcPct val="100000"/>
              </a:lnSpc>
              <a:spcBef>
                <a:spcPts val="106"/>
              </a:spcBef>
              <a:buNone/>
              <a:defRPr sz="2000" b="0">
                <a:solidFill>
                  <a:schemeClr val="tx1"/>
                </a:solidFill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3984169" y="437780"/>
            <a:ext cx="3437319" cy="853588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7671" indent="0" algn="l">
              <a:lnSpc>
                <a:spcPct val="100000"/>
              </a:lnSpc>
              <a:spcBef>
                <a:spcPts val="106"/>
              </a:spcBef>
              <a:buNone/>
              <a:defRPr sz="2000" b="0">
                <a:solidFill>
                  <a:schemeClr val="tx1"/>
                </a:solidFill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390606" y="1292673"/>
            <a:ext cx="3437319" cy="5487353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15691" indent="-290020">
              <a:lnSpc>
                <a:spcPct val="100000"/>
              </a:lnSpc>
              <a:spcBef>
                <a:spcPts val="742"/>
              </a:spcBef>
              <a:defRPr sz="2500"/>
            </a:lvl1pPr>
            <a:lvl2pPr>
              <a:lnSpc>
                <a:spcPct val="100000"/>
              </a:lnSpc>
              <a:spcBef>
                <a:spcPts val="742"/>
              </a:spcBef>
              <a:defRPr sz="2100"/>
            </a:lvl2pPr>
            <a:lvl3pPr>
              <a:lnSpc>
                <a:spcPct val="100000"/>
              </a:lnSpc>
              <a:spcBef>
                <a:spcPts val="742"/>
              </a:spcBef>
              <a:defRPr sz="1900"/>
            </a:lvl3pPr>
            <a:lvl4pPr>
              <a:lnSpc>
                <a:spcPct val="100000"/>
              </a:lnSpc>
              <a:spcBef>
                <a:spcPts val="742"/>
              </a:spcBef>
              <a:defRPr sz="1700"/>
            </a:lvl4pPr>
            <a:lvl5pPr>
              <a:lnSpc>
                <a:spcPct val="100000"/>
              </a:lnSpc>
              <a:spcBef>
                <a:spcPts val="742"/>
              </a:spcBef>
              <a:defRPr sz="17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984169" y="1292673"/>
            <a:ext cx="3437319" cy="5487353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15691" indent="-290020">
              <a:lnSpc>
                <a:spcPct val="100000"/>
              </a:lnSpc>
              <a:spcBef>
                <a:spcPts val="742"/>
              </a:spcBef>
              <a:defRPr sz="2500"/>
            </a:lvl1pPr>
            <a:lvl2pPr>
              <a:lnSpc>
                <a:spcPct val="100000"/>
              </a:lnSpc>
              <a:spcBef>
                <a:spcPts val="742"/>
              </a:spcBef>
              <a:defRPr sz="2100"/>
            </a:lvl2pPr>
            <a:lvl3pPr>
              <a:lnSpc>
                <a:spcPct val="100000"/>
              </a:lnSpc>
              <a:spcBef>
                <a:spcPts val="742"/>
              </a:spcBef>
              <a:defRPr sz="1900"/>
            </a:lvl3pPr>
            <a:lvl4pPr>
              <a:lnSpc>
                <a:spcPct val="100000"/>
              </a:lnSpc>
              <a:spcBef>
                <a:spcPts val="742"/>
              </a:spcBef>
              <a:defRPr sz="1700"/>
            </a:lvl4pPr>
            <a:lvl5pPr>
              <a:lnSpc>
                <a:spcPct val="100000"/>
              </a:lnSpc>
              <a:spcBef>
                <a:spcPts val="742"/>
              </a:spcBef>
              <a:defRPr sz="17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735D7-CE78-4F2F-A040-7D836B67C313}" type="datetimeFigureOut">
              <a:rPr lang="ko-KR" altLang="en-US" smtClean="0"/>
              <a:pPr/>
              <a:t>2022-08-18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7A34-08DF-4F0F-AE4A-D23DEC13E2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26498" y="365824"/>
            <a:ext cx="6405912" cy="1524265"/>
          </a:xfrm>
        </p:spPr>
        <p:txBody>
          <a:bodyPr anchor="ctr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735D7-CE78-4F2F-A040-7D836B67C313}" type="datetimeFigureOut">
              <a:rPr lang="ko-KR" altLang="en-US" smtClean="0"/>
              <a:pPr/>
              <a:t>2022-08-18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7A34-08DF-4F0F-AE4A-D23DEC13E2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67142" y="0"/>
            <a:ext cx="6944946" cy="9145588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6673" tIns="48336" rIns="96673" bIns="4833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직사각형 5"/>
          <p:cNvSpPr/>
          <p:nvPr/>
        </p:nvSpPr>
        <p:spPr bwMode="invGray">
          <a:xfrm>
            <a:off x="867147" y="-72"/>
            <a:ext cx="62497" cy="914566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6673" tIns="48336" rIns="96673" bIns="48336" anchor="ctr"/>
          <a:lstStyle/>
          <a:p>
            <a:pPr algn="ctr" eaLnBrk="1" latinLnBrk="0" hangingPunct="1"/>
            <a:endParaRPr kumimoji="0" lang="en-US"/>
          </a:p>
        </p:txBody>
      </p:sp>
      <p:grpSp>
        <p:nvGrpSpPr>
          <p:cNvPr id="7" name="그룹 6"/>
          <p:cNvGrpSpPr/>
          <p:nvPr/>
        </p:nvGrpSpPr>
        <p:grpSpPr>
          <a:xfrm>
            <a:off x="0" y="0"/>
            <a:ext cx="7812088" cy="9145588"/>
            <a:chOff x="0" y="0"/>
            <a:chExt cx="9144000" cy="6858000"/>
          </a:xfrm>
        </p:grpSpPr>
        <p:pic>
          <p:nvPicPr>
            <p:cNvPr id="8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직사각형 8"/>
            <p:cNvSpPr/>
            <p:nvPr userDrawn="1"/>
          </p:nvSpPr>
          <p:spPr>
            <a:xfrm>
              <a:off x="0" y="5668"/>
              <a:ext cx="9144000" cy="6852332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9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0604" y="289088"/>
            <a:ext cx="3255037" cy="1549669"/>
          </a:xfrm>
          <a:ln>
            <a:noFill/>
          </a:ln>
        </p:spPr>
        <p:txBody>
          <a:bodyPr anchor="b"/>
          <a:lstStyle>
            <a:lvl1pPr algn="l">
              <a:lnSpc>
                <a:spcPts val="2118"/>
              </a:lnSpc>
              <a:buNone/>
              <a:defRPr sz="2300" b="1" cap="all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390604" y="1876314"/>
            <a:ext cx="3255037" cy="931495"/>
          </a:xfrm>
        </p:spPr>
        <p:txBody>
          <a:bodyPr/>
          <a:lstStyle>
            <a:lvl1pPr marL="48336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90605" y="2845332"/>
            <a:ext cx="6965778" cy="5324341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735D7-CE78-4F2F-A040-7D836B67C313}" type="datetimeFigureOut">
              <a:rPr lang="ko-KR" altLang="en-US" smtClean="0"/>
              <a:pPr/>
              <a:t>2022-08-18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7A34-08DF-4F0F-AE4A-D23DEC13E2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0611" y="364131"/>
            <a:ext cx="2570227" cy="15496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54731" y="364167"/>
            <a:ext cx="4366757" cy="7805506"/>
          </a:xfrm>
          <a:prstGeom prst="rect">
            <a:avLst/>
          </a:prstGeom>
        </p:spPr>
        <p:txBody>
          <a:bodyPr lIns="91223" tIns="45609" rIns="91223" bIns="45609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90611" y="1913836"/>
            <a:ext cx="2570227" cy="6255837"/>
          </a:xfrm>
          <a:prstGeom prst="rect">
            <a:avLst/>
          </a:prstGeom>
        </p:spPr>
        <p:txBody>
          <a:bodyPr lIns="91223" tIns="45609" rIns="91223" bIns="45609"/>
          <a:lstStyle>
            <a:lvl1pPr marL="0" indent="0">
              <a:buNone/>
              <a:defRPr sz="1400"/>
            </a:lvl1pPr>
            <a:lvl2pPr marL="456096" indent="0">
              <a:buNone/>
              <a:defRPr sz="1200"/>
            </a:lvl2pPr>
            <a:lvl3pPr marL="912192" indent="0">
              <a:buNone/>
              <a:defRPr sz="1000"/>
            </a:lvl3pPr>
            <a:lvl4pPr marL="1368292" indent="0">
              <a:buNone/>
              <a:defRPr sz="800"/>
            </a:lvl4pPr>
            <a:lvl5pPr marL="1824385" indent="0">
              <a:buNone/>
              <a:defRPr sz="800"/>
            </a:lvl5pPr>
            <a:lvl6pPr marL="2280486" indent="0">
              <a:buNone/>
              <a:defRPr sz="800"/>
            </a:lvl6pPr>
            <a:lvl7pPr marL="2736586" indent="0">
              <a:buNone/>
              <a:defRPr sz="800"/>
            </a:lvl7pPr>
            <a:lvl8pPr marL="3192684" indent="0">
              <a:buNone/>
              <a:defRPr sz="800"/>
            </a:lvl8pPr>
            <a:lvl9pPr marL="3648777" indent="0">
              <a:buNone/>
              <a:defRPr sz="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xmlns="" val="29632514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29413" y="1422683"/>
            <a:ext cx="2343626" cy="2642059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735D7-CE78-4F2F-A040-7D836B67C313}" type="datetimeFigureOut">
              <a:rPr lang="ko-KR" altLang="en-US" smtClean="0"/>
              <a:pPr/>
              <a:t>2022-08-18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7A34-08DF-4F0F-AE4A-D23DEC13E25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651007" y="1422682"/>
            <a:ext cx="3906044" cy="6097059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6673" tIns="290020" rIns="96673" bIns="48336" rtlCol="0" anchor="t">
            <a:normAutofit/>
          </a:bodyPr>
          <a:lstStyle/>
          <a:p>
            <a:pPr marL="0" indent="-299682" algn="l" rtl="0" eaLnBrk="1" latinLnBrk="0" hangingPunct="1">
              <a:lnSpc>
                <a:spcPts val="3179"/>
              </a:lnSpc>
              <a:spcBef>
                <a:spcPts val="636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716111" y="1524306"/>
            <a:ext cx="3775843" cy="4686855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6673" tIns="290020" anchor="t"/>
          <a:lstStyle>
            <a:lvl1pPr marL="0" indent="0" algn="l" eaLnBrk="1" latinLnBrk="0" hangingPunct="1">
              <a:buNone/>
              <a:defRPr sz="3400"/>
            </a:lvl1pPr>
            <a:extLst/>
          </a:lstStyle>
          <a:p>
            <a:pPr marL="0" algn="l" eaLnBrk="1" latinLnBrk="0" hangingPunct="1"/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9" name="순서도: 처리 8"/>
          <p:cNvSpPr/>
          <p:nvPr/>
        </p:nvSpPr>
        <p:spPr>
          <a:xfrm rot="19468671">
            <a:off x="338940" y="1272712"/>
            <a:ext cx="585907" cy="27246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6673" tIns="48336" rIns="96673" bIns="4833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순서도: 처리 9"/>
          <p:cNvSpPr/>
          <p:nvPr/>
        </p:nvSpPr>
        <p:spPr>
          <a:xfrm rot="2103354" flipH="1">
            <a:off x="4274834" y="1249301"/>
            <a:ext cx="554658" cy="27246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6673" tIns="48336" rIns="96673" bIns="48336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716111" y="6401912"/>
            <a:ext cx="3775843" cy="1016176"/>
          </a:xfrm>
        </p:spPr>
        <p:txBody>
          <a:bodyPr anchor="ctr"/>
          <a:lstStyle>
            <a:lvl1pPr marL="0" indent="0" algn="l">
              <a:lnSpc>
                <a:spcPts val="1696"/>
              </a:lnSpc>
              <a:spcBef>
                <a:spcPts val="0"/>
              </a:spcBef>
              <a:buNone/>
              <a:defRPr sz="1500">
                <a:solidFill>
                  <a:srgbClr val="777777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735D7-CE78-4F2F-A040-7D836B67C313}" type="datetimeFigureOut">
              <a:rPr lang="ko-KR" altLang="en-US" smtClean="0"/>
              <a:pPr/>
              <a:t>2022-08-18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7A34-08DF-4F0F-AE4A-D23DEC13E2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5859066" y="366250"/>
            <a:ext cx="1562418" cy="7803388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76511" y="366252"/>
            <a:ext cx="4752354" cy="7803388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735D7-CE78-4F2F-A040-7D836B67C313}" type="datetimeFigureOut">
              <a:rPr lang="ko-KR" altLang="en-US" smtClean="0"/>
              <a:pPr/>
              <a:t>2022-08-18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7A34-08DF-4F0F-AE4A-D23DEC13E2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2088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3300" y="0"/>
            <a:ext cx="1978791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3236" y="36"/>
            <a:ext cx="1978899" cy="914483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4" y="9706"/>
            <a:ext cx="6233531" cy="914483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355"/>
          <a:stretch/>
        </p:blipFill>
        <p:spPr>
          <a:xfrm>
            <a:off x="-1997" y="680334"/>
            <a:ext cx="5828515" cy="516174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5941" y="7812926"/>
            <a:ext cx="4412187" cy="454637"/>
          </a:xfrm>
          <a:prstGeom prst="rect">
            <a:avLst/>
          </a:prstGeom>
          <a:noFill/>
          <a:effectLst/>
        </p:spPr>
        <p:txBody>
          <a:bodyPr wrap="square" lIns="96673" tIns="48336" rIns="96673" bIns="48336"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2900" spc="-265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INSERT 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37719" y="702893"/>
            <a:ext cx="7136668" cy="67321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337757" y="1596281"/>
            <a:ext cx="3542565" cy="710476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010522" y="1596281"/>
            <a:ext cx="3542565" cy="710476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21793" y="347235"/>
            <a:ext cx="2416865" cy="311205"/>
          </a:xfrm>
        </p:spPr>
        <p:txBody>
          <a:bodyPr/>
          <a:lstStyle>
            <a:lvl1pPr>
              <a:defRPr/>
            </a:lvl1pPr>
          </a:lstStyle>
          <a:p>
            <a:fld id="{B25735D7-CE78-4F2F-A040-7D836B67C313}" type="datetimeFigureOut">
              <a:rPr lang="ko-KR" altLang="en-US" smtClean="0"/>
              <a:pPr/>
              <a:t>2022-08-18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5136177" y="8605746"/>
            <a:ext cx="2473828" cy="444577"/>
          </a:xfrm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2857654" y="8656554"/>
            <a:ext cx="1822821" cy="444577"/>
          </a:xfrm>
        </p:spPr>
        <p:txBody>
          <a:bodyPr/>
          <a:lstStyle>
            <a:lvl1pPr>
              <a:defRPr/>
            </a:lvl1pPr>
          </a:lstStyle>
          <a:p>
            <a:fld id="{77907A34-08DF-4F0F-AE4A-D23DEC13E2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제목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"/>
          <p:cNvGrpSpPr/>
          <p:nvPr/>
        </p:nvGrpSpPr>
        <p:grpSpPr>
          <a:xfrm>
            <a:off x="0" y="0"/>
            <a:ext cx="7812088" cy="9145588"/>
            <a:chOff x="0" y="0"/>
            <a:chExt cx="9144000" cy="6858000"/>
          </a:xfrm>
        </p:grpSpPr>
        <p:grpSp>
          <p:nvGrpSpPr>
            <p:cNvPr id="3" name="그룹 8"/>
            <p:cNvGrpSpPr/>
            <p:nvPr userDrawn="1"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직사각형 11"/>
              <p:cNvSpPr/>
              <p:nvPr userDrawn="1"/>
            </p:nvSpPr>
            <p:spPr>
              <a:xfrm>
                <a:off x="0" y="5668"/>
                <a:ext cx="9144000" cy="6852332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59000">
                    <a:schemeClr val="bg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10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99333"/>
            <a:stretch/>
          </p:blipFill>
          <p:spPr bwMode="auto">
            <a:xfrm>
              <a:off x="0" y="0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35840" y="173782"/>
            <a:ext cx="6865012" cy="1018245"/>
          </a:xfrm>
        </p:spPr>
        <p:txBody>
          <a:bodyPr rtlCol="0">
            <a:normAutofit/>
          </a:bodyPr>
          <a:lstStyle>
            <a:lvl1pPr marL="0" marR="0" indent="0" algn="l" defTabSz="966717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ko-KR" altLang="en-US" sz="34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78171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2088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3300" y="0"/>
            <a:ext cx="1978791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3236" y="36"/>
            <a:ext cx="1978899" cy="914483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4" y="9706"/>
            <a:ext cx="6233531" cy="914483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355"/>
          <a:stretch/>
        </p:blipFill>
        <p:spPr>
          <a:xfrm>
            <a:off x="-1997" y="680334"/>
            <a:ext cx="5828515" cy="516174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5941" y="7812926"/>
            <a:ext cx="4412187" cy="454637"/>
          </a:xfrm>
          <a:prstGeom prst="rect">
            <a:avLst/>
          </a:prstGeom>
          <a:noFill/>
          <a:effectLst/>
        </p:spPr>
        <p:txBody>
          <a:bodyPr wrap="square" lIns="96673" tIns="48336" rIns="96673" bIns="48336"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2900" spc="-265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INSERT 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2088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3300" y="0"/>
            <a:ext cx="1978791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3238" y="38"/>
            <a:ext cx="1978899" cy="914483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4" y="9708"/>
            <a:ext cx="6233531" cy="914483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355"/>
          <a:stretch/>
        </p:blipFill>
        <p:spPr>
          <a:xfrm>
            <a:off x="-1997" y="680336"/>
            <a:ext cx="5828515" cy="5161749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565941" y="7812934"/>
            <a:ext cx="4412187" cy="454625"/>
          </a:xfrm>
          <a:prstGeom prst="rect">
            <a:avLst/>
          </a:prstGeom>
          <a:noFill/>
          <a:effectLst/>
        </p:spPr>
        <p:txBody>
          <a:bodyPr wrap="square" lIns="96661" tIns="48330" rIns="96661" bIns="48330"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2900" spc="-265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INSERT 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 userDrawn="1"/>
        </p:nvGrpSpPr>
        <p:grpSpPr>
          <a:xfrm>
            <a:off x="0" y="0"/>
            <a:ext cx="7812088" cy="9145588"/>
            <a:chOff x="0" y="0"/>
            <a:chExt cx="9144000" cy="6858000"/>
          </a:xfrm>
        </p:grpSpPr>
        <p:grpSp>
          <p:nvGrpSpPr>
            <p:cNvPr id="9" name="그룹 8"/>
            <p:cNvGrpSpPr/>
            <p:nvPr userDrawn="1"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직사각형 11"/>
              <p:cNvSpPr/>
              <p:nvPr userDrawn="1"/>
            </p:nvSpPr>
            <p:spPr>
              <a:xfrm>
                <a:off x="0" y="5668"/>
                <a:ext cx="9144000" cy="6852332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59000">
                    <a:schemeClr val="bg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10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99333"/>
            <a:stretch/>
          </p:blipFill>
          <p:spPr bwMode="auto">
            <a:xfrm>
              <a:off x="0" y="0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35840" y="173782"/>
            <a:ext cx="6865012" cy="1018245"/>
          </a:xfrm>
        </p:spPr>
        <p:txBody>
          <a:bodyPr rtlCol="0">
            <a:normAutofit/>
          </a:bodyPr>
          <a:lstStyle>
            <a:lvl1pPr marL="0" marR="0" indent="0" algn="l" defTabSz="966587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ko-KR" altLang="en-US" sz="34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78171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 userDrawn="1"/>
        </p:nvGrpSpPr>
        <p:grpSpPr>
          <a:xfrm>
            <a:off x="0" y="0"/>
            <a:ext cx="7812088" cy="9145588"/>
            <a:chOff x="0" y="0"/>
            <a:chExt cx="9144000" cy="6858000"/>
          </a:xfrm>
        </p:grpSpPr>
        <p:pic>
          <p:nvPicPr>
            <p:cNvPr id="12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직사각형 12"/>
            <p:cNvSpPr/>
            <p:nvPr userDrawn="1"/>
          </p:nvSpPr>
          <p:spPr>
            <a:xfrm>
              <a:off x="0" y="5668"/>
              <a:ext cx="9144000" cy="6852332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9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31121" y="6401912"/>
            <a:ext cx="4687253" cy="7557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31121" y="817212"/>
            <a:ext cx="4687253" cy="5487353"/>
          </a:xfrm>
          <a:prstGeom prst="rect">
            <a:avLst/>
          </a:prstGeom>
        </p:spPr>
        <p:txBody>
          <a:bodyPr lIns="91223" tIns="45609" rIns="91223" bIns="45609"/>
          <a:lstStyle>
            <a:lvl1pPr marL="0" indent="0">
              <a:buNone/>
              <a:defRPr sz="3200"/>
            </a:lvl1pPr>
            <a:lvl2pPr marL="456096" indent="0">
              <a:buNone/>
              <a:defRPr sz="2800"/>
            </a:lvl2pPr>
            <a:lvl3pPr marL="912192" indent="0">
              <a:buNone/>
              <a:defRPr sz="2400"/>
            </a:lvl3pPr>
            <a:lvl4pPr marL="1368292" indent="0">
              <a:buNone/>
              <a:defRPr sz="2000"/>
            </a:lvl4pPr>
            <a:lvl5pPr marL="1824385" indent="0">
              <a:buNone/>
              <a:defRPr sz="2000"/>
            </a:lvl5pPr>
            <a:lvl6pPr marL="2280486" indent="0">
              <a:buNone/>
              <a:defRPr sz="2000"/>
            </a:lvl6pPr>
            <a:lvl7pPr marL="2736586" indent="0">
              <a:buNone/>
              <a:defRPr sz="2000"/>
            </a:lvl7pPr>
            <a:lvl8pPr marL="3192684" indent="0">
              <a:buNone/>
              <a:defRPr sz="2000"/>
            </a:lvl8pPr>
            <a:lvl9pPr marL="3648777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531121" y="7157694"/>
            <a:ext cx="4687253" cy="1073336"/>
          </a:xfrm>
          <a:prstGeom prst="rect">
            <a:avLst/>
          </a:prstGeom>
        </p:spPr>
        <p:txBody>
          <a:bodyPr lIns="91223" tIns="45609" rIns="91223" bIns="45609"/>
          <a:lstStyle>
            <a:lvl1pPr marL="0" indent="0">
              <a:buNone/>
              <a:defRPr sz="1400"/>
            </a:lvl1pPr>
            <a:lvl2pPr marL="456096" indent="0">
              <a:buNone/>
              <a:defRPr sz="1200"/>
            </a:lvl2pPr>
            <a:lvl3pPr marL="912192" indent="0">
              <a:buNone/>
              <a:defRPr sz="1000"/>
            </a:lvl3pPr>
            <a:lvl4pPr marL="1368292" indent="0">
              <a:buNone/>
              <a:defRPr sz="800"/>
            </a:lvl4pPr>
            <a:lvl5pPr marL="1824385" indent="0">
              <a:buNone/>
              <a:defRPr sz="800"/>
            </a:lvl5pPr>
            <a:lvl6pPr marL="2280486" indent="0">
              <a:buNone/>
              <a:defRPr sz="800"/>
            </a:lvl6pPr>
            <a:lvl7pPr marL="2736586" indent="0">
              <a:buNone/>
              <a:defRPr sz="800"/>
            </a:lvl7pPr>
            <a:lvl8pPr marL="3192684" indent="0">
              <a:buNone/>
              <a:defRPr sz="800"/>
            </a:lvl8pPr>
            <a:lvl9pPr marL="3648777" indent="0">
              <a:buNone/>
              <a:defRPr sz="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xmlns="" val="36908727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37719" y="702895"/>
            <a:ext cx="7136668" cy="67321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337759" y="1596283"/>
            <a:ext cx="3542565" cy="710476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010525" y="1596283"/>
            <a:ext cx="3542565" cy="710476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21793" y="347237"/>
            <a:ext cx="2416865" cy="31120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5136177" y="8605746"/>
            <a:ext cx="2473828" cy="444577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2857654" y="8656554"/>
            <a:ext cx="1822821" cy="444577"/>
          </a:xfrm>
        </p:spPr>
        <p:txBody>
          <a:bodyPr/>
          <a:lstStyle>
            <a:lvl1pPr>
              <a:defRPr/>
            </a:lvl1pPr>
          </a:lstStyle>
          <a:p>
            <a:fld id="{068CD686-F597-43F7-9B4E-4BECB86967BB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0609" y="366286"/>
            <a:ext cx="7030879" cy="491125"/>
          </a:xfrm>
        </p:spPr>
        <p:txBody>
          <a:bodyPr>
            <a:normAutofit/>
          </a:bodyPr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415B1-C622-4613-948D-3AA44DC9741B}" type="datetime1">
              <a:rPr lang="ko-KR" altLang="en-US" smtClean="0"/>
              <a:pPr>
                <a:defRPr/>
              </a:pPr>
              <a:t>2022-08-18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D9083-B61D-4DB1-9132-4990052D097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2088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3300" y="0"/>
            <a:ext cx="1978791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3238" y="38"/>
            <a:ext cx="1978899" cy="914483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4" y="9708"/>
            <a:ext cx="6233531" cy="914483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355"/>
          <a:stretch/>
        </p:blipFill>
        <p:spPr>
          <a:xfrm>
            <a:off x="-1997" y="680336"/>
            <a:ext cx="5828515" cy="5161749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565941" y="7812934"/>
            <a:ext cx="4412187" cy="454625"/>
          </a:xfrm>
          <a:prstGeom prst="rect">
            <a:avLst/>
          </a:prstGeom>
          <a:noFill/>
          <a:effectLst/>
        </p:spPr>
        <p:txBody>
          <a:bodyPr wrap="square" lIns="96661" tIns="48330" rIns="96661" bIns="48330"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2900" spc="-265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INSERT 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2088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3300" y="0"/>
            <a:ext cx="1978791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3238" y="38"/>
            <a:ext cx="1978899" cy="914483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4" y="9708"/>
            <a:ext cx="6233531" cy="914483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355"/>
          <a:stretch/>
        </p:blipFill>
        <p:spPr>
          <a:xfrm>
            <a:off x="-1997" y="680336"/>
            <a:ext cx="5828515" cy="5161749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565941" y="7812934"/>
            <a:ext cx="4412187" cy="454625"/>
          </a:xfrm>
          <a:prstGeom prst="rect">
            <a:avLst/>
          </a:prstGeom>
          <a:noFill/>
          <a:effectLst/>
        </p:spPr>
        <p:txBody>
          <a:bodyPr wrap="square" lIns="96661" tIns="48330" rIns="96661" bIns="48330"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2900" spc="-265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INSERT 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"/>
          <p:cNvGrpSpPr/>
          <p:nvPr userDrawn="1"/>
        </p:nvGrpSpPr>
        <p:grpSpPr>
          <a:xfrm>
            <a:off x="0" y="0"/>
            <a:ext cx="7812088" cy="9145588"/>
            <a:chOff x="0" y="0"/>
            <a:chExt cx="9144000" cy="6858000"/>
          </a:xfrm>
        </p:grpSpPr>
        <p:grpSp>
          <p:nvGrpSpPr>
            <p:cNvPr id="3" name="그룹 8"/>
            <p:cNvGrpSpPr/>
            <p:nvPr userDrawn="1"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직사각형 11"/>
              <p:cNvSpPr/>
              <p:nvPr userDrawn="1"/>
            </p:nvSpPr>
            <p:spPr>
              <a:xfrm>
                <a:off x="0" y="5668"/>
                <a:ext cx="9144000" cy="6852332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59000">
                    <a:schemeClr val="bg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10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99333"/>
            <a:stretch/>
          </p:blipFill>
          <p:spPr bwMode="auto">
            <a:xfrm>
              <a:off x="0" y="0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35840" y="173782"/>
            <a:ext cx="6865012" cy="1018245"/>
          </a:xfrm>
        </p:spPr>
        <p:txBody>
          <a:bodyPr rtlCol="0">
            <a:normAutofit/>
          </a:bodyPr>
          <a:lstStyle>
            <a:lvl1pPr marL="0" marR="0" indent="0" algn="l" defTabSz="966587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ko-KR" altLang="en-US" sz="34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78171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2088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3300" y="0"/>
            <a:ext cx="1978791" cy="91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3230" y="31"/>
            <a:ext cx="1978899" cy="914483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4" y="9701"/>
            <a:ext cx="6233531" cy="914483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355"/>
          <a:stretch/>
        </p:blipFill>
        <p:spPr>
          <a:xfrm>
            <a:off x="-1997" y="680330"/>
            <a:ext cx="5828515" cy="516174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5941" y="7812904"/>
            <a:ext cx="4412187" cy="454669"/>
          </a:xfrm>
          <a:prstGeom prst="rect">
            <a:avLst/>
          </a:prstGeom>
          <a:noFill/>
          <a:effectLst/>
        </p:spPr>
        <p:txBody>
          <a:bodyPr wrap="square" lIns="96705" tIns="48352" rIns="96705" bIns="48352"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ko-KR" sz="2900" spc="-265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INSERT 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0"/>
            <a:ext cx="7812088" cy="9145588"/>
            <a:chOff x="0" y="0"/>
            <a:chExt cx="9144000" cy="6858000"/>
          </a:xfrm>
        </p:grpSpPr>
        <p:grpSp>
          <p:nvGrpSpPr>
            <p:cNvPr id="9" name="그룹 8"/>
            <p:cNvGrpSpPr/>
            <p:nvPr userDrawn="1"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직사각형 11"/>
              <p:cNvSpPr/>
              <p:nvPr userDrawn="1"/>
            </p:nvSpPr>
            <p:spPr>
              <a:xfrm>
                <a:off x="0" y="5668"/>
                <a:ext cx="9144000" cy="6852332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59000">
                    <a:schemeClr val="bg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10" name="Picture 3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99333"/>
            <a:stretch/>
          </p:blipFill>
          <p:spPr bwMode="auto">
            <a:xfrm>
              <a:off x="0" y="0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35840" y="173782"/>
            <a:ext cx="6865012" cy="1018245"/>
          </a:xfrm>
        </p:spPr>
        <p:txBody>
          <a:bodyPr rtlCol="0">
            <a:normAutofit/>
          </a:bodyPr>
          <a:lstStyle>
            <a:lvl1pPr marL="0" marR="0" indent="0" algn="l" defTabSz="967042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ko-KR" altLang="en-US" sz="34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78171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0" y="0"/>
            <a:ext cx="7812088" cy="9145588"/>
            <a:chOff x="0" y="0"/>
            <a:chExt cx="9144000" cy="6858000"/>
          </a:xfrm>
        </p:grpSpPr>
        <p:pic>
          <p:nvPicPr>
            <p:cNvPr id="12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직사각형 12"/>
            <p:cNvSpPr/>
            <p:nvPr userDrawn="1"/>
          </p:nvSpPr>
          <p:spPr>
            <a:xfrm>
              <a:off x="0" y="5668"/>
              <a:ext cx="9144000" cy="6852332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9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37719" y="702887"/>
            <a:ext cx="7136668" cy="67321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337751" y="1596276"/>
            <a:ext cx="3542565" cy="710476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010517" y="1596276"/>
            <a:ext cx="3542565" cy="710476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21793" y="347229"/>
            <a:ext cx="2416865" cy="311205"/>
          </a:xfrm>
        </p:spPr>
        <p:txBody>
          <a:bodyPr/>
          <a:lstStyle>
            <a:lvl1pPr>
              <a:defRPr/>
            </a:lvl1pPr>
          </a:lstStyle>
          <a:p>
            <a:fld id="{B25735D7-CE78-4F2F-A040-7D836B67C313}" type="datetimeFigureOut">
              <a:rPr lang="ko-KR" altLang="en-US" smtClean="0"/>
              <a:pPr/>
              <a:t>2022-08-18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5136177" y="8605746"/>
            <a:ext cx="2473828" cy="444577"/>
          </a:xfrm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2857654" y="8656554"/>
            <a:ext cx="1822821" cy="444577"/>
          </a:xfrm>
        </p:spPr>
        <p:txBody>
          <a:bodyPr/>
          <a:lstStyle>
            <a:lvl1pPr>
              <a:defRPr/>
            </a:lvl1pPr>
          </a:lstStyle>
          <a:p>
            <a:fld id="{77907A34-08DF-4F0F-AE4A-D23DEC13E2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0609" y="366279"/>
            <a:ext cx="7030879" cy="491125"/>
          </a:xfrm>
        </p:spPr>
        <p:txBody>
          <a:bodyPr>
            <a:normAutofit/>
          </a:bodyPr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5735D7-CE78-4F2F-A040-7D836B67C313}" type="datetimeFigureOut">
              <a:rPr lang="ko-KR" altLang="en-US" smtClean="0"/>
              <a:pPr/>
              <a:t>2022-08-18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07A34-08DF-4F0F-AE4A-D23DEC13E2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image" Target="../media/image10.gif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image" Target="../media/image8.gif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1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2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image" Target="../media/image8.gif"/><Relationship Id="rId5" Type="http://schemas.openxmlformats.org/officeDocument/2006/relationships/slideLayout" Target="../slideLayouts/slideLayout129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image" Target="../media/image8.gif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image" Target="../media/image8.gif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image" Target="../media/image8.gif"/><Relationship Id="rId5" Type="http://schemas.openxmlformats.org/officeDocument/2006/relationships/slideLayout" Target="../slideLayouts/slideLayout45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8.gif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8.gif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0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57744" y="251966"/>
            <a:ext cx="7263740" cy="46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23" tIns="45609" rIns="91223" bIns="456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6096" algn="l" rtl="0" eaLnBrk="1" fontAlgn="base" latinLnBrk="1" hangingPunct="1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2192" algn="l" rtl="0" eaLnBrk="1" fontAlgn="base" latinLnBrk="1" hangingPunct="1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68292" algn="l" rtl="0" eaLnBrk="1" fontAlgn="base" latinLnBrk="1" hangingPunct="1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4385" algn="l" rtl="0" eaLnBrk="1" fontAlgn="base" latinLnBrk="1" hangingPunct="1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075" indent="-342075" algn="l" rtl="0" eaLnBrk="1" fontAlgn="base" latinLnBrk="1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kumimoji="1" sz="3200" b="1">
          <a:solidFill>
            <a:srgbClr val="000000"/>
          </a:solidFill>
          <a:latin typeface="+mn-lt"/>
          <a:ea typeface="+mn-ea"/>
          <a:cs typeface="+mn-cs"/>
        </a:defRPr>
      </a:lvl1pPr>
      <a:lvl2pPr marL="741157" indent="-285062" algn="l" rtl="0" eaLnBrk="1" fontAlgn="base" latinLnBrk="1" hangingPunct="1">
        <a:spcBef>
          <a:spcPct val="20000"/>
        </a:spcBef>
        <a:spcAft>
          <a:spcPct val="0"/>
        </a:spcAft>
        <a:buFont typeface="Wingdings" pitchFamily="2" charset="2"/>
        <a:buChar char="q"/>
        <a:defRPr kumimoji="1" sz="1600" b="1">
          <a:solidFill>
            <a:srgbClr val="000000"/>
          </a:solidFill>
          <a:latin typeface="+mn-lt"/>
          <a:ea typeface="+mn-ea"/>
        </a:defRPr>
      </a:lvl2pPr>
      <a:lvl3pPr marL="1140242" indent="-228043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1400" b="1">
          <a:solidFill>
            <a:srgbClr val="000000"/>
          </a:solidFill>
          <a:latin typeface="+mn-lt"/>
          <a:ea typeface="+mn-ea"/>
        </a:defRPr>
      </a:lvl3pPr>
      <a:lvl4pPr marL="1596345" indent="-228043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1200" b="1">
          <a:solidFill>
            <a:srgbClr val="000000"/>
          </a:solidFill>
          <a:latin typeface="+mn-lt"/>
          <a:ea typeface="+mn-ea"/>
        </a:defRPr>
      </a:lvl4pPr>
      <a:lvl5pPr marL="2052439" indent="-228043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000" b="1">
          <a:solidFill>
            <a:srgbClr val="000000"/>
          </a:solidFill>
          <a:latin typeface="+mn-lt"/>
          <a:ea typeface="+mn-ea"/>
        </a:defRPr>
      </a:lvl5pPr>
      <a:lvl6pPr marL="2508538" indent="-228043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000" b="1">
          <a:solidFill>
            <a:srgbClr val="000000"/>
          </a:solidFill>
          <a:latin typeface="+mn-lt"/>
          <a:ea typeface="+mn-ea"/>
        </a:defRPr>
      </a:lvl6pPr>
      <a:lvl7pPr marL="2964632" indent="-228043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000" b="1">
          <a:solidFill>
            <a:srgbClr val="000000"/>
          </a:solidFill>
          <a:latin typeface="+mn-lt"/>
          <a:ea typeface="+mn-ea"/>
        </a:defRPr>
      </a:lvl7pPr>
      <a:lvl8pPr marL="3420724" indent="-228043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000" b="1">
          <a:solidFill>
            <a:srgbClr val="000000"/>
          </a:solidFill>
          <a:latin typeface="+mn-lt"/>
          <a:ea typeface="+mn-ea"/>
        </a:defRPr>
      </a:lvl8pPr>
      <a:lvl9pPr marL="3876829" indent="-228043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000" b="1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21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96" algn="l" defTabSz="9121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192" algn="l" defTabSz="9121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292" algn="l" defTabSz="9121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385" algn="l" defTabSz="9121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486" algn="l" defTabSz="9121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586" algn="l" defTabSz="9121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684" algn="l" defTabSz="9121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777" algn="l" defTabSz="9121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90609" y="34"/>
            <a:ext cx="7030879" cy="1213015"/>
          </a:xfrm>
          <a:prstGeom prst="rect">
            <a:avLst/>
          </a:prstGeom>
        </p:spPr>
        <p:txBody>
          <a:bodyPr vert="horz" lIns="96705" tIns="48352" rIns="96705" bIns="48352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0609" y="2134007"/>
            <a:ext cx="7030879" cy="6035665"/>
          </a:xfrm>
          <a:prstGeom prst="rect">
            <a:avLst/>
          </a:prstGeom>
        </p:spPr>
        <p:txBody>
          <a:bodyPr vert="horz" lIns="96705" tIns="48352" rIns="96705" bIns="48352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90606" y="8476611"/>
            <a:ext cx="1822821" cy="486918"/>
          </a:xfrm>
          <a:prstGeom prst="rect">
            <a:avLst/>
          </a:prstGeom>
        </p:spPr>
        <p:txBody>
          <a:bodyPr vert="horz" lIns="96705" tIns="48352" rIns="96705" bIns="4835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735D7-CE78-4F2F-A040-7D836B67C313}" type="datetimeFigureOut">
              <a:rPr lang="ko-KR" altLang="en-US" smtClean="0"/>
              <a:pPr/>
              <a:t>2022-08-18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69130" y="8476611"/>
            <a:ext cx="2473828" cy="486918"/>
          </a:xfrm>
          <a:prstGeom prst="rect">
            <a:avLst/>
          </a:prstGeom>
        </p:spPr>
        <p:txBody>
          <a:bodyPr vert="horz" lIns="96705" tIns="48352" rIns="96705" bIns="4835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5598666" y="8476611"/>
            <a:ext cx="1822821" cy="486918"/>
          </a:xfrm>
          <a:prstGeom prst="rect">
            <a:avLst/>
          </a:prstGeom>
        </p:spPr>
        <p:txBody>
          <a:bodyPr vert="horz" lIns="96705" tIns="48352" rIns="96705" bIns="4835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07A34-08DF-4F0F-AE4A-D23DEC13E2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</p:sldLayoutIdLst>
  <p:timing>
    <p:tnLst>
      <p:par>
        <p:cTn id="1" dur="indefinite" restart="never" nodeType="tmRoot"/>
      </p:par>
    </p:tnLst>
  </p:timing>
  <p:txStyles>
    <p:titleStyle>
      <a:lvl1pPr algn="l" defTabSz="967042" rtl="0" eaLnBrk="1" latinLnBrk="1" hangingPunct="1">
        <a:spcBef>
          <a:spcPct val="0"/>
        </a:spcBef>
        <a:buNone/>
        <a:defRPr sz="4200" kern="1200">
          <a:solidFill>
            <a:schemeClr val="tx1"/>
          </a:solidFill>
          <a:latin typeface="HY견고딕" pitchFamily="18" charset="-127"/>
          <a:ea typeface="HY견고딕" pitchFamily="18" charset="-127"/>
          <a:cs typeface="+mj-cs"/>
        </a:defRPr>
      </a:lvl1pPr>
    </p:titleStyle>
    <p:bodyStyle>
      <a:lvl1pPr marL="362640" indent="-362640" algn="l" defTabSz="967042" rtl="0" eaLnBrk="1" latinLnBrk="1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5719" indent="-302201" algn="l" defTabSz="967042" rtl="0" eaLnBrk="1" latinLnBrk="1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8803" indent="-241756" algn="l" defTabSz="967042" rtl="0" eaLnBrk="1" latinLnBrk="1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2324" indent="-241756" algn="l" defTabSz="967042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842" indent="-241756" algn="l" defTabSz="967042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9370" indent="-241756" algn="l" defTabSz="96704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2885" indent="-241756" algn="l" defTabSz="96704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6406" indent="-241756" algn="l" defTabSz="96704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09927" indent="-241756" algn="l" defTabSz="96704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6704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519" algn="l" defTabSz="96704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7042" algn="l" defTabSz="96704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0560" algn="l" defTabSz="96704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4082" algn="l" defTabSz="96704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7605" algn="l" defTabSz="96704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119" algn="l" defTabSz="96704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4643" algn="l" defTabSz="96704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8168" algn="l" defTabSz="96704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90609" y="28"/>
            <a:ext cx="7030879" cy="1213015"/>
          </a:xfrm>
          <a:prstGeom prst="rect">
            <a:avLst/>
          </a:prstGeom>
        </p:spPr>
        <p:txBody>
          <a:bodyPr vert="horz" lIns="96744" tIns="48371" rIns="96744" bIns="48371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0609" y="2134001"/>
            <a:ext cx="7030879" cy="6035665"/>
          </a:xfrm>
          <a:prstGeom prst="rect">
            <a:avLst/>
          </a:prstGeom>
        </p:spPr>
        <p:txBody>
          <a:bodyPr vert="horz" lIns="96744" tIns="48371" rIns="96744" bIns="48371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90606" y="8476611"/>
            <a:ext cx="1822821" cy="486918"/>
          </a:xfrm>
          <a:prstGeom prst="rect">
            <a:avLst/>
          </a:prstGeom>
        </p:spPr>
        <p:txBody>
          <a:bodyPr vert="horz" lIns="96744" tIns="48371" rIns="96744" bIns="4837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735D7-CE78-4F2F-A040-7D836B67C313}" type="datetimeFigureOut">
              <a:rPr lang="ko-KR" altLang="en-US" smtClean="0"/>
              <a:pPr/>
              <a:t>2022-08-18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69130" y="8476611"/>
            <a:ext cx="2473828" cy="486918"/>
          </a:xfrm>
          <a:prstGeom prst="rect">
            <a:avLst/>
          </a:prstGeom>
        </p:spPr>
        <p:txBody>
          <a:bodyPr vert="horz" lIns="96744" tIns="48371" rIns="96744" bIns="4837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5598666" y="8476611"/>
            <a:ext cx="1822821" cy="486918"/>
          </a:xfrm>
          <a:prstGeom prst="rect">
            <a:avLst/>
          </a:prstGeom>
        </p:spPr>
        <p:txBody>
          <a:bodyPr vert="horz" lIns="96744" tIns="48371" rIns="96744" bIns="4837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07A34-08DF-4F0F-AE4A-D23DEC13E2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</p:sldLayoutIdLst>
  <p:timing>
    <p:tnLst>
      <p:par>
        <p:cTn id="1" dur="indefinite" restart="never" nodeType="tmRoot"/>
      </p:par>
    </p:tnLst>
  </p:timing>
  <p:txStyles>
    <p:titleStyle>
      <a:lvl1pPr algn="l" defTabSz="967431" rtl="0" eaLnBrk="1" latinLnBrk="1" hangingPunct="1">
        <a:spcBef>
          <a:spcPct val="0"/>
        </a:spcBef>
        <a:buNone/>
        <a:defRPr sz="4200" kern="1200">
          <a:solidFill>
            <a:schemeClr val="tx1"/>
          </a:solidFill>
          <a:latin typeface="HY견고딕" pitchFamily="18" charset="-127"/>
          <a:ea typeface="HY견고딕" pitchFamily="18" charset="-127"/>
          <a:cs typeface="+mj-cs"/>
        </a:defRPr>
      </a:lvl1pPr>
    </p:titleStyle>
    <p:bodyStyle>
      <a:lvl1pPr marL="362786" indent="-362786" algn="l" defTabSz="967431" rtl="0" eaLnBrk="1" latinLnBrk="1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6032" indent="-302323" algn="l" defTabSz="967431" rtl="0" eaLnBrk="1" latinLnBrk="1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9289" indent="-241855" algn="l" defTabSz="967431" rtl="0" eaLnBrk="1" latinLnBrk="1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3006" indent="-241855" algn="l" defTabSz="967431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18" indent="-241855" algn="l" defTabSz="967431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0443" indent="-241855" algn="l" defTabSz="967431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4150" indent="-241855" algn="l" defTabSz="967431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7866" indent="-241855" algn="l" defTabSz="967431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11581" indent="-241855" algn="l" defTabSz="967431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674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714" algn="l" defTabSz="9674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7431" algn="l" defTabSz="9674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1145" algn="l" defTabSz="9674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4862" algn="l" defTabSz="9674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8578" algn="l" defTabSz="9674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02289" algn="l" defTabSz="9674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6006" algn="l" defTabSz="9674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9725" algn="l" defTabSz="9674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90609" y="19"/>
            <a:ext cx="7030879" cy="1213015"/>
          </a:xfrm>
          <a:prstGeom prst="rect">
            <a:avLst/>
          </a:prstGeom>
        </p:spPr>
        <p:txBody>
          <a:bodyPr vert="horz" lIns="96790" tIns="48394" rIns="96790" bIns="48394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0609" y="2133990"/>
            <a:ext cx="7030879" cy="6035665"/>
          </a:xfrm>
          <a:prstGeom prst="rect">
            <a:avLst/>
          </a:prstGeom>
        </p:spPr>
        <p:txBody>
          <a:bodyPr vert="horz" lIns="96790" tIns="48394" rIns="96790" bIns="48394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90606" y="8476606"/>
            <a:ext cx="1822821" cy="486918"/>
          </a:xfrm>
          <a:prstGeom prst="rect">
            <a:avLst/>
          </a:prstGeom>
        </p:spPr>
        <p:txBody>
          <a:bodyPr vert="horz" lIns="96790" tIns="48394" rIns="96790" bIns="4839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735D7-CE78-4F2F-A040-7D836B67C313}" type="datetimeFigureOut">
              <a:rPr lang="ko-KR" altLang="en-US" smtClean="0"/>
              <a:pPr/>
              <a:t>2022-08-18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69130" y="8476606"/>
            <a:ext cx="2473828" cy="486918"/>
          </a:xfrm>
          <a:prstGeom prst="rect">
            <a:avLst/>
          </a:prstGeom>
        </p:spPr>
        <p:txBody>
          <a:bodyPr vert="horz" lIns="96790" tIns="48394" rIns="96790" bIns="4839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5598666" y="8476606"/>
            <a:ext cx="1822821" cy="486918"/>
          </a:xfrm>
          <a:prstGeom prst="rect">
            <a:avLst/>
          </a:prstGeom>
        </p:spPr>
        <p:txBody>
          <a:bodyPr vert="horz" lIns="96790" tIns="48394" rIns="96790" bIns="4839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07A34-08DF-4F0F-AE4A-D23DEC13E2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</p:sldLayoutIdLst>
  <p:timing>
    <p:tnLst>
      <p:par>
        <p:cTn id="1" dur="indefinite" restart="never" nodeType="tmRoot"/>
      </p:par>
    </p:tnLst>
  </p:timing>
  <p:txStyles>
    <p:titleStyle>
      <a:lvl1pPr algn="l" defTabSz="967885" rtl="0" eaLnBrk="1" latinLnBrk="1" hangingPunct="1">
        <a:spcBef>
          <a:spcPct val="0"/>
        </a:spcBef>
        <a:buNone/>
        <a:defRPr sz="4200" kern="1200">
          <a:solidFill>
            <a:schemeClr val="tx1"/>
          </a:solidFill>
          <a:latin typeface="HY견고딕" pitchFamily="18" charset="-127"/>
          <a:ea typeface="HY견고딕" pitchFamily="18" charset="-127"/>
          <a:cs typeface="+mj-cs"/>
        </a:defRPr>
      </a:lvl1pPr>
    </p:titleStyle>
    <p:bodyStyle>
      <a:lvl1pPr marL="362957" indent="-362957" algn="l" defTabSz="967885" rtl="0" eaLnBrk="1" latinLnBrk="1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6403" indent="-302465" algn="l" defTabSz="967885" rtl="0" eaLnBrk="1" latinLnBrk="1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9857" indent="-241969" algn="l" defTabSz="967885" rtl="0" eaLnBrk="1" latinLnBrk="1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3801" indent="-241969" algn="l" defTabSz="967885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741" indent="-241969" algn="l" defTabSz="967885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1689" indent="-241969" algn="l" defTabSz="967885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5627" indent="-241969" algn="l" defTabSz="967885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9570" indent="-241969" algn="l" defTabSz="967885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13512" indent="-241969" algn="l" defTabSz="967885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67885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941" algn="l" defTabSz="967885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7885" algn="l" defTabSz="967885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1827" algn="l" defTabSz="967885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5770" algn="l" defTabSz="967885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9714" algn="l" defTabSz="967885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03654" algn="l" defTabSz="967885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7597" algn="l" defTabSz="967885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1542" algn="l" defTabSz="967885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90609" y="13"/>
            <a:ext cx="7030879" cy="1213015"/>
          </a:xfrm>
          <a:prstGeom prst="rect">
            <a:avLst/>
          </a:prstGeom>
        </p:spPr>
        <p:txBody>
          <a:bodyPr vert="horz" lIns="96841" tIns="48420" rIns="96841" bIns="484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0609" y="2133986"/>
            <a:ext cx="7030879" cy="6035665"/>
          </a:xfrm>
          <a:prstGeom prst="rect">
            <a:avLst/>
          </a:prstGeom>
        </p:spPr>
        <p:txBody>
          <a:bodyPr vert="horz" lIns="96841" tIns="48420" rIns="96841" bIns="484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90606" y="8476611"/>
            <a:ext cx="1822821" cy="486918"/>
          </a:xfrm>
          <a:prstGeom prst="rect">
            <a:avLst/>
          </a:prstGeom>
        </p:spPr>
        <p:txBody>
          <a:bodyPr vert="horz" lIns="96841" tIns="48420" rIns="96841" bIns="484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735D7-CE78-4F2F-A040-7D836B67C313}" type="datetimeFigureOut">
              <a:rPr lang="ko-KR" altLang="en-US" smtClean="0"/>
              <a:pPr/>
              <a:t>2022-08-18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69130" y="8476611"/>
            <a:ext cx="2473828" cy="486918"/>
          </a:xfrm>
          <a:prstGeom prst="rect">
            <a:avLst/>
          </a:prstGeom>
        </p:spPr>
        <p:txBody>
          <a:bodyPr vert="horz" lIns="96841" tIns="48420" rIns="96841" bIns="484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5598666" y="8476611"/>
            <a:ext cx="1822821" cy="486918"/>
          </a:xfrm>
          <a:prstGeom prst="rect">
            <a:avLst/>
          </a:prstGeom>
        </p:spPr>
        <p:txBody>
          <a:bodyPr vert="horz" lIns="96841" tIns="48420" rIns="96841" bIns="484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07A34-08DF-4F0F-AE4A-D23DEC13E2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</p:sldLayoutIdLst>
  <p:timing>
    <p:tnLst>
      <p:par>
        <p:cTn id="1" dur="indefinite" restart="never" nodeType="tmRoot"/>
      </p:par>
    </p:tnLst>
  </p:timing>
  <p:txStyles>
    <p:titleStyle>
      <a:lvl1pPr algn="l" defTabSz="968405" rtl="0" eaLnBrk="1" latinLnBrk="1" hangingPunct="1">
        <a:spcBef>
          <a:spcPct val="0"/>
        </a:spcBef>
        <a:buNone/>
        <a:defRPr sz="4200" kern="1200">
          <a:solidFill>
            <a:schemeClr val="tx1"/>
          </a:solidFill>
          <a:latin typeface="HY견고딕" pitchFamily="18" charset="-127"/>
          <a:ea typeface="HY견고딕" pitchFamily="18" charset="-127"/>
          <a:cs typeface="+mj-cs"/>
        </a:defRPr>
      </a:lvl1pPr>
    </p:titleStyle>
    <p:bodyStyle>
      <a:lvl1pPr marL="363152" indent="-363152" algn="l" defTabSz="968405" rtl="0" eaLnBrk="1" latinLnBrk="1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6827" indent="-302627" algn="l" defTabSz="968405" rtl="0" eaLnBrk="1" latinLnBrk="1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10507" indent="-242102" algn="l" defTabSz="968405" rtl="0" eaLnBrk="1" latinLnBrk="1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4710" indent="-242102" algn="l" defTabSz="968405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8911" indent="-242102" algn="l" defTabSz="968405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3115" indent="-242102" algn="l" defTabSz="968405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316" indent="-242102" algn="l" defTabSz="968405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31518" indent="-242102" algn="l" defTabSz="968405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15721" indent="-242102" algn="l" defTabSz="968405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68405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4201" algn="l" defTabSz="968405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8405" algn="l" defTabSz="968405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2607" algn="l" defTabSz="968405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6809" algn="l" defTabSz="968405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21012" algn="l" defTabSz="968405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05214" algn="l" defTabSz="968405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9415" algn="l" defTabSz="968405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3621" algn="l" defTabSz="968405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90605" y="4"/>
            <a:ext cx="7030879" cy="1213015"/>
          </a:xfrm>
          <a:prstGeom prst="rect">
            <a:avLst/>
          </a:prstGeom>
        </p:spPr>
        <p:txBody>
          <a:bodyPr vert="horz" lIns="96899" tIns="48449" rIns="96899" bIns="48449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0605" y="2133977"/>
            <a:ext cx="7030879" cy="6035665"/>
          </a:xfrm>
          <a:prstGeom prst="rect">
            <a:avLst/>
          </a:prstGeom>
        </p:spPr>
        <p:txBody>
          <a:bodyPr vert="horz" lIns="96899" tIns="48449" rIns="96899" bIns="48449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90606" y="8476611"/>
            <a:ext cx="1822821" cy="486918"/>
          </a:xfrm>
          <a:prstGeom prst="rect">
            <a:avLst/>
          </a:prstGeom>
        </p:spPr>
        <p:txBody>
          <a:bodyPr vert="horz" lIns="96899" tIns="48449" rIns="96899" bIns="48449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735D7-CE78-4F2F-A040-7D836B67C313}" type="datetimeFigureOut">
              <a:rPr lang="ko-KR" altLang="en-US" smtClean="0"/>
              <a:pPr/>
              <a:t>2022-08-18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69130" y="8476611"/>
            <a:ext cx="2473828" cy="486918"/>
          </a:xfrm>
          <a:prstGeom prst="rect">
            <a:avLst/>
          </a:prstGeom>
        </p:spPr>
        <p:txBody>
          <a:bodyPr vert="horz" lIns="96899" tIns="48449" rIns="96899" bIns="48449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5598665" y="8476611"/>
            <a:ext cx="1822821" cy="486918"/>
          </a:xfrm>
          <a:prstGeom prst="rect">
            <a:avLst/>
          </a:prstGeom>
        </p:spPr>
        <p:txBody>
          <a:bodyPr vert="horz" lIns="96899" tIns="48449" rIns="96899" bIns="48449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07A34-08DF-4F0F-AE4A-D23DEC13E2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iming>
    <p:tnLst>
      <p:par>
        <p:cTn id="1" dur="indefinite" restart="never" nodeType="tmRoot"/>
      </p:par>
    </p:tnLst>
  </p:timing>
  <p:txStyles>
    <p:titleStyle>
      <a:lvl1pPr algn="l" defTabSz="968990" rtl="0" eaLnBrk="1" latinLnBrk="1" hangingPunct="1">
        <a:spcBef>
          <a:spcPct val="0"/>
        </a:spcBef>
        <a:buNone/>
        <a:defRPr sz="4200" kern="1200">
          <a:solidFill>
            <a:schemeClr val="tx1"/>
          </a:solidFill>
          <a:latin typeface="HY견고딕" pitchFamily="18" charset="-127"/>
          <a:ea typeface="HY견고딕" pitchFamily="18" charset="-127"/>
          <a:cs typeface="+mj-cs"/>
        </a:defRPr>
      </a:lvl1pPr>
    </p:titleStyle>
    <p:bodyStyle>
      <a:lvl1pPr marL="363371" indent="-363371" algn="l" defTabSz="968990" rtl="0" eaLnBrk="1" latinLnBrk="1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7304" indent="-302809" algn="l" defTabSz="968990" rtl="0" eaLnBrk="1" latinLnBrk="1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11237" indent="-242247" algn="l" defTabSz="968990" rtl="0" eaLnBrk="1" latinLnBrk="1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5732" indent="-242247" algn="l" defTabSz="968990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80227" indent="-242247" algn="l" defTabSz="968990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4722" indent="-242247" algn="l" defTabSz="96899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9216" indent="-242247" algn="l" defTabSz="96899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33711" indent="-242247" algn="l" defTabSz="96899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18206" indent="-242247" algn="l" defTabSz="96899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689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4495" algn="l" defTabSz="9689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8990" algn="l" defTabSz="9689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3485" algn="l" defTabSz="9689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7979" algn="l" defTabSz="9689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22474" algn="l" defTabSz="9689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06969" algn="l" defTabSz="9689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91464" algn="l" defTabSz="9689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959" algn="l" defTabSz="9689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90608" y="5"/>
            <a:ext cx="7030879" cy="1213015"/>
          </a:xfrm>
          <a:prstGeom prst="rect">
            <a:avLst/>
          </a:prstGeom>
        </p:spPr>
        <p:txBody>
          <a:bodyPr vert="horz" lIns="96893" tIns="48445" rIns="96893" bIns="48445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0608" y="2133978"/>
            <a:ext cx="7030879" cy="6035665"/>
          </a:xfrm>
          <a:prstGeom prst="rect">
            <a:avLst/>
          </a:prstGeom>
        </p:spPr>
        <p:txBody>
          <a:bodyPr vert="horz" lIns="96893" tIns="48445" rIns="96893" bIns="48445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90606" y="8476611"/>
            <a:ext cx="1822821" cy="486918"/>
          </a:xfrm>
          <a:prstGeom prst="rect">
            <a:avLst/>
          </a:prstGeom>
        </p:spPr>
        <p:txBody>
          <a:bodyPr vert="horz" lIns="96893" tIns="48445" rIns="96893" bIns="4844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735D7-CE78-4F2F-A040-7D836B67C31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69130" y="8476611"/>
            <a:ext cx="2473828" cy="486918"/>
          </a:xfrm>
          <a:prstGeom prst="rect">
            <a:avLst/>
          </a:prstGeom>
        </p:spPr>
        <p:txBody>
          <a:bodyPr vert="horz" lIns="96893" tIns="48445" rIns="96893" bIns="4844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5598666" y="8476611"/>
            <a:ext cx="1822821" cy="486918"/>
          </a:xfrm>
          <a:prstGeom prst="rect">
            <a:avLst/>
          </a:prstGeom>
        </p:spPr>
        <p:txBody>
          <a:bodyPr vert="horz" lIns="96893" tIns="48445" rIns="96893" bIns="4844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07A34-08DF-4F0F-AE4A-D23DEC13E25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4453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iming>
    <p:tnLst>
      <p:par>
        <p:cTn id="1" dur="indefinite" restart="never" nodeType="tmRoot"/>
      </p:par>
    </p:tnLst>
  </p:timing>
  <p:txStyles>
    <p:titleStyle>
      <a:lvl1pPr algn="l" defTabSz="968925" rtl="0" eaLnBrk="1" latinLnBrk="1" hangingPunct="1">
        <a:spcBef>
          <a:spcPct val="0"/>
        </a:spcBef>
        <a:buNone/>
        <a:defRPr sz="4200" kern="1200">
          <a:solidFill>
            <a:schemeClr val="tx1"/>
          </a:solidFill>
          <a:latin typeface="HY견고딕" pitchFamily="18" charset="-127"/>
          <a:ea typeface="HY견고딕" pitchFamily="18" charset="-127"/>
          <a:cs typeface="+mj-cs"/>
        </a:defRPr>
      </a:lvl1pPr>
    </p:titleStyle>
    <p:bodyStyle>
      <a:lvl1pPr marL="363347" indent="-363347" algn="l" defTabSz="968925" rtl="0" eaLnBrk="1" latinLnBrk="1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7251" indent="-302789" algn="l" defTabSz="968925" rtl="0" eaLnBrk="1" latinLnBrk="1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11156" indent="-242230" algn="l" defTabSz="968925" rtl="0" eaLnBrk="1" latinLnBrk="1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5619" indent="-242230" algn="l" defTabSz="968925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80081" indent="-242230" algn="l" defTabSz="968925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4544" indent="-242230" algn="l" defTabSz="968925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9005" indent="-242230" algn="l" defTabSz="968925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33468" indent="-242230" algn="l" defTabSz="968925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17930" indent="-242230" algn="l" defTabSz="968925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68925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4462" algn="l" defTabSz="968925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8925" algn="l" defTabSz="968925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3387" algn="l" defTabSz="968925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7849" algn="l" defTabSz="968925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22311" algn="l" defTabSz="968925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06774" algn="l" defTabSz="968925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91236" algn="l" defTabSz="968925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699" algn="l" defTabSz="968925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57744" y="251967"/>
            <a:ext cx="7263740" cy="46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23" tIns="45609" rIns="91223" bIns="456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307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746" y="1020413"/>
            <a:ext cx="7030879" cy="7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23" tIns="45609" rIns="91223" bIns="456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14699" name="Rectangle 11"/>
          <p:cNvSpPr>
            <a:spLocks noChangeArrowheads="1"/>
          </p:cNvSpPr>
          <p:nvPr/>
        </p:nvSpPr>
        <p:spPr bwMode="auto">
          <a:xfrm>
            <a:off x="3084773" y="8880960"/>
            <a:ext cx="1627518" cy="25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3" tIns="45609" rIns="91223" bIns="45609" anchor="ctr"/>
          <a:lstStyle/>
          <a:p>
            <a:pPr>
              <a:lnSpc>
                <a:spcPct val="100000"/>
              </a:lnSpc>
              <a:buClrTx/>
              <a:defRPr/>
            </a:pPr>
            <a:fld id="{E8E60644-7EE4-47EA-AE7B-68919BFC2104}" type="slidenum">
              <a:rPr lang="ko-KR" altLang="en-US" sz="800"/>
              <a:pPr>
                <a:lnSpc>
                  <a:spcPct val="100000"/>
                </a:lnSpc>
                <a:buClrTx/>
                <a:defRPr/>
              </a:pPr>
              <a:t>‹#›</a:t>
            </a:fld>
            <a:endParaRPr lang="en-US" altLang="ko-KR" sz="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맑은 고딕" pitchFamily="50" charset="-127"/>
          <a:ea typeface="맑은 고딕" pitchFamily="50" charset="-127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5pPr>
      <a:lvl6pPr marL="456096" algn="l" rtl="0" eaLnBrk="1" fontAlgn="base" latinLnBrk="1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굴림" pitchFamily="50" charset="-127"/>
          <a:ea typeface="굴림" pitchFamily="50" charset="-127"/>
        </a:defRPr>
      </a:lvl6pPr>
      <a:lvl7pPr marL="912192" algn="l" rtl="0" eaLnBrk="1" fontAlgn="base" latinLnBrk="1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굴림" pitchFamily="50" charset="-127"/>
          <a:ea typeface="굴림" pitchFamily="50" charset="-127"/>
        </a:defRPr>
      </a:lvl7pPr>
      <a:lvl8pPr marL="1368292" algn="l" rtl="0" eaLnBrk="1" fontAlgn="base" latinLnBrk="1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굴림" pitchFamily="50" charset="-127"/>
          <a:ea typeface="굴림" pitchFamily="50" charset="-127"/>
        </a:defRPr>
      </a:lvl8pPr>
      <a:lvl9pPr marL="1824385" algn="l" rtl="0" eaLnBrk="1" fontAlgn="base" latinLnBrk="1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굴림" pitchFamily="50" charset="-127"/>
          <a:ea typeface="굴림" pitchFamily="50" charset="-127"/>
        </a:defRPr>
      </a:lvl9pPr>
    </p:titleStyle>
    <p:bodyStyle>
      <a:lvl1pPr marL="342075" indent="-342075" algn="l" rtl="0" eaLnBrk="1" fontAlgn="base" latinLnBrk="1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kumimoji="1" sz="3200" b="1">
          <a:solidFill>
            <a:srgbClr val="000000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1157" indent="-285062" algn="l" rtl="0" eaLnBrk="1" fontAlgn="base" latinLnBrk="1" hangingPunct="1">
        <a:spcBef>
          <a:spcPct val="20000"/>
        </a:spcBef>
        <a:spcAft>
          <a:spcPct val="0"/>
        </a:spcAft>
        <a:buFont typeface="Wingdings" pitchFamily="2" charset="2"/>
        <a:buChar char="q"/>
        <a:defRPr kumimoji="1" sz="1600" b="1">
          <a:solidFill>
            <a:srgbClr val="000000"/>
          </a:solidFill>
          <a:latin typeface="맑은 고딕" pitchFamily="50" charset="-127"/>
          <a:ea typeface="맑은 고딕" pitchFamily="50" charset="-127"/>
        </a:defRPr>
      </a:lvl2pPr>
      <a:lvl3pPr marL="1140242" indent="-228043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1400" b="1">
          <a:solidFill>
            <a:srgbClr val="000000"/>
          </a:solidFill>
          <a:latin typeface="맑은 고딕" pitchFamily="50" charset="-127"/>
          <a:ea typeface="맑은 고딕" pitchFamily="50" charset="-127"/>
        </a:defRPr>
      </a:lvl3pPr>
      <a:lvl4pPr marL="1596345" indent="-228043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1200" b="1">
          <a:solidFill>
            <a:srgbClr val="000000"/>
          </a:solidFill>
          <a:latin typeface="맑은 고딕" pitchFamily="50" charset="-127"/>
          <a:ea typeface="맑은 고딕" pitchFamily="50" charset="-127"/>
        </a:defRPr>
      </a:lvl4pPr>
      <a:lvl5pPr marL="2052439" indent="-228043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000" b="1">
          <a:solidFill>
            <a:srgbClr val="000000"/>
          </a:solidFill>
          <a:latin typeface="맑은 고딕" pitchFamily="50" charset="-127"/>
          <a:ea typeface="맑은 고딕" pitchFamily="50" charset="-127"/>
        </a:defRPr>
      </a:lvl5pPr>
      <a:lvl6pPr marL="2508538" indent="-228043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000000"/>
          </a:solidFill>
          <a:latin typeface="+mn-lt"/>
          <a:ea typeface="+mn-ea"/>
        </a:defRPr>
      </a:lvl6pPr>
      <a:lvl7pPr marL="2964632" indent="-228043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000000"/>
          </a:solidFill>
          <a:latin typeface="+mn-lt"/>
          <a:ea typeface="+mn-ea"/>
        </a:defRPr>
      </a:lvl7pPr>
      <a:lvl8pPr marL="3420724" indent="-228043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000000"/>
          </a:solidFill>
          <a:latin typeface="+mn-lt"/>
          <a:ea typeface="+mn-ea"/>
        </a:defRPr>
      </a:lvl8pPr>
      <a:lvl9pPr marL="3876829" indent="-228043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21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96" algn="l" defTabSz="9121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192" algn="l" defTabSz="9121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292" algn="l" defTabSz="9121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385" algn="l" defTabSz="9121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486" algn="l" defTabSz="9121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586" algn="l" defTabSz="9121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684" algn="l" defTabSz="9121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777" algn="l" defTabSz="9121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57744" y="251968"/>
            <a:ext cx="7263740" cy="46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23" tIns="45609" rIns="91223" bIns="456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512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746" y="1020413"/>
            <a:ext cx="7030879" cy="7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23" tIns="45609" rIns="91223" bIns="456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6096" algn="l" rtl="0" eaLnBrk="1" fontAlgn="base" latinLnBrk="1" hangingPunct="1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2192" algn="l" rtl="0" eaLnBrk="1" fontAlgn="base" latinLnBrk="1" hangingPunct="1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68292" algn="l" rtl="0" eaLnBrk="1" fontAlgn="base" latinLnBrk="1" hangingPunct="1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4385" algn="l" rtl="0" eaLnBrk="1" fontAlgn="base" latinLnBrk="1" hangingPunct="1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075" indent="-342075" algn="l" rtl="0" eaLnBrk="1" fontAlgn="base" latinLnBrk="1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kumimoji="1" sz="3200" b="1">
          <a:solidFill>
            <a:srgbClr val="000000"/>
          </a:solidFill>
          <a:latin typeface="+mn-lt"/>
          <a:ea typeface="+mn-ea"/>
          <a:cs typeface="+mn-cs"/>
        </a:defRPr>
      </a:lvl1pPr>
      <a:lvl2pPr marL="741157" indent="-285062" algn="l" rtl="0" eaLnBrk="1" fontAlgn="base" latinLnBrk="1" hangingPunct="1">
        <a:spcBef>
          <a:spcPct val="20000"/>
        </a:spcBef>
        <a:spcAft>
          <a:spcPct val="0"/>
        </a:spcAft>
        <a:buFont typeface="Wingdings" pitchFamily="2" charset="2"/>
        <a:buChar char="q"/>
        <a:defRPr kumimoji="1" sz="1600" b="1">
          <a:solidFill>
            <a:srgbClr val="000000"/>
          </a:solidFill>
          <a:latin typeface="+mn-lt"/>
          <a:ea typeface="+mn-ea"/>
        </a:defRPr>
      </a:lvl2pPr>
      <a:lvl3pPr marL="1140242" indent="-228043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1400" b="1">
          <a:solidFill>
            <a:srgbClr val="000000"/>
          </a:solidFill>
          <a:latin typeface="+mn-lt"/>
          <a:ea typeface="+mn-ea"/>
        </a:defRPr>
      </a:lvl3pPr>
      <a:lvl4pPr marL="1596345" indent="-228043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1200" b="1">
          <a:solidFill>
            <a:srgbClr val="000000"/>
          </a:solidFill>
          <a:latin typeface="+mn-lt"/>
          <a:ea typeface="+mn-ea"/>
        </a:defRPr>
      </a:lvl4pPr>
      <a:lvl5pPr marL="2052439" indent="-228043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000" b="1">
          <a:solidFill>
            <a:srgbClr val="000000"/>
          </a:solidFill>
          <a:latin typeface="+mn-lt"/>
          <a:ea typeface="+mn-ea"/>
        </a:defRPr>
      </a:lvl5pPr>
      <a:lvl6pPr marL="2508538" indent="-228043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000" b="1">
          <a:solidFill>
            <a:srgbClr val="000000"/>
          </a:solidFill>
          <a:latin typeface="+mn-lt"/>
          <a:ea typeface="+mn-ea"/>
        </a:defRPr>
      </a:lvl6pPr>
      <a:lvl7pPr marL="2964632" indent="-228043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000" b="1">
          <a:solidFill>
            <a:srgbClr val="000000"/>
          </a:solidFill>
          <a:latin typeface="+mn-lt"/>
          <a:ea typeface="+mn-ea"/>
        </a:defRPr>
      </a:lvl7pPr>
      <a:lvl8pPr marL="3420724" indent="-228043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000" b="1">
          <a:solidFill>
            <a:srgbClr val="000000"/>
          </a:solidFill>
          <a:latin typeface="+mn-lt"/>
          <a:ea typeface="+mn-ea"/>
        </a:defRPr>
      </a:lvl8pPr>
      <a:lvl9pPr marL="3876829" indent="-228043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000" b="1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21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96" algn="l" defTabSz="9121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192" algn="l" defTabSz="9121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292" algn="l" defTabSz="9121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385" algn="l" defTabSz="9121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486" algn="l" defTabSz="9121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586" algn="l" defTabSz="9121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684" algn="l" defTabSz="9121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777" algn="l" defTabSz="9121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90609" y="38"/>
            <a:ext cx="7030879" cy="1213015"/>
          </a:xfrm>
          <a:prstGeom prst="rect">
            <a:avLst/>
          </a:prstGeom>
        </p:spPr>
        <p:txBody>
          <a:bodyPr vert="horz" lIns="96667" tIns="48333" rIns="96667" bIns="48333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0609" y="2134009"/>
            <a:ext cx="7030879" cy="6035665"/>
          </a:xfrm>
          <a:prstGeom prst="rect">
            <a:avLst/>
          </a:prstGeom>
        </p:spPr>
        <p:txBody>
          <a:bodyPr vert="horz" lIns="96667" tIns="48333" rIns="96667" bIns="48333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90606" y="8476606"/>
            <a:ext cx="1822821" cy="486918"/>
          </a:xfrm>
          <a:prstGeom prst="rect">
            <a:avLst/>
          </a:prstGeom>
        </p:spPr>
        <p:txBody>
          <a:bodyPr vert="horz" lIns="96667" tIns="48333" rIns="96667" bIns="4833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735D7-CE78-4F2F-A040-7D836B67C313}" type="datetimeFigureOut">
              <a:rPr lang="ko-KR" altLang="en-US" smtClean="0"/>
              <a:pPr/>
              <a:t>2022-08-18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69130" y="8476606"/>
            <a:ext cx="2473828" cy="486918"/>
          </a:xfrm>
          <a:prstGeom prst="rect">
            <a:avLst/>
          </a:prstGeom>
        </p:spPr>
        <p:txBody>
          <a:bodyPr vert="horz" lIns="96667" tIns="48333" rIns="96667" bIns="4833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5598666" y="8476606"/>
            <a:ext cx="1822821" cy="486918"/>
          </a:xfrm>
          <a:prstGeom prst="rect">
            <a:avLst/>
          </a:prstGeom>
        </p:spPr>
        <p:txBody>
          <a:bodyPr vert="horz" lIns="96667" tIns="48333" rIns="96667" bIns="4833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07A34-08DF-4F0F-AE4A-D23DEC13E2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</p:sldLayoutIdLst>
  <p:timing>
    <p:tnLst>
      <p:par>
        <p:cTn id="1" dur="indefinite" restart="never" nodeType="tmRoot"/>
      </p:par>
    </p:tnLst>
  </p:timing>
  <p:txStyles>
    <p:titleStyle>
      <a:lvl1pPr algn="l" defTabSz="966652" rtl="0" eaLnBrk="1" latinLnBrk="1" hangingPunct="1">
        <a:spcBef>
          <a:spcPct val="0"/>
        </a:spcBef>
        <a:buNone/>
        <a:defRPr sz="4200" kern="1200">
          <a:solidFill>
            <a:schemeClr val="tx1"/>
          </a:solidFill>
          <a:latin typeface="HY견고딕" pitchFamily="18" charset="-127"/>
          <a:ea typeface="HY견고딕" pitchFamily="18" charset="-127"/>
          <a:cs typeface="+mj-cs"/>
        </a:defRPr>
      </a:lvl1pPr>
    </p:titleStyle>
    <p:bodyStyle>
      <a:lvl1pPr marL="362494" indent="-362494" algn="l" defTabSz="966652" rtl="0" eaLnBrk="1" latinLnBrk="1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5401" indent="-302079" algn="l" defTabSz="966652" rtl="0" eaLnBrk="1" latinLnBrk="1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8317" indent="-241659" algn="l" defTabSz="966652" rtl="0" eaLnBrk="1" latinLnBrk="1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1644" indent="-241659" algn="l" defTabSz="966652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4967" indent="-241659" algn="l" defTabSz="966652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8302" indent="-241659" algn="l" defTabSz="96665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1619" indent="-241659" algn="l" defTabSz="96665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4947" indent="-241659" algn="l" defTabSz="96665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08274" indent="-241659" algn="l" defTabSz="96665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6665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325" algn="l" defTabSz="96665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652" algn="l" defTabSz="96665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975" algn="l" defTabSz="96665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304" algn="l" defTabSz="96665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632" algn="l" defTabSz="96665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9955" algn="l" defTabSz="96665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281" algn="l" defTabSz="96665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611" algn="l" defTabSz="96665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90609" y="39"/>
            <a:ext cx="7030879" cy="1213015"/>
          </a:xfrm>
          <a:prstGeom prst="rect">
            <a:avLst/>
          </a:prstGeom>
        </p:spPr>
        <p:txBody>
          <a:bodyPr vert="horz" lIns="96673" tIns="48336" rIns="96673" bIns="48336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0609" y="2134012"/>
            <a:ext cx="7030879" cy="6035665"/>
          </a:xfrm>
          <a:prstGeom prst="rect">
            <a:avLst/>
          </a:prstGeom>
        </p:spPr>
        <p:txBody>
          <a:bodyPr vert="horz" lIns="96673" tIns="48336" rIns="96673" bIns="48336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90606" y="8476611"/>
            <a:ext cx="1822821" cy="486918"/>
          </a:xfrm>
          <a:prstGeom prst="rect">
            <a:avLst/>
          </a:prstGeom>
        </p:spPr>
        <p:txBody>
          <a:bodyPr vert="horz" lIns="96673" tIns="48336" rIns="96673" bIns="4833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735D7-CE78-4F2F-A040-7D836B67C313}" type="datetimeFigureOut">
              <a:rPr lang="ko-KR" altLang="en-US" smtClean="0"/>
              <a:pPr/>
              <a:t>2022-08-18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69130" y="8476611"/>
            <a:ext cx="2473828" cy="486918"/>
          </a:xfrm>
          <a:prstGeom prst="rect">
            <a:avLst/>
          </a:prstGeom>
        </p:spPr>
        <p:txBody>
          <a:bodyPr vert="horz" lIns="96673" tIns="48336" rIns="96673" bIns="4833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5598666" y="8476611"/>
            <a:ext cx="1822821" cy="486918"/>
          </a:xfrm>
          <a:prstGeom prst="rect">
            <a:avLst/>
          </a:prstGeom>
        </p:spPr>
        <p:txBody>
          <a:bodyPr vert="horz" lIns="96673" tIns="48336" rIns="96673" bIns="4833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07A34-08DF-4F0F-AE4A-D23DEC13E2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timing>
    <p:tnLst>
      <p:par>
        <p:cTn id="1" dur="indefinite" restart="never" nodeType="tmRoot"/>
      </p:par>
    </p:tnLst>
  </p:timing>
  <p:txStyles>
    <p:titleStyle>
      <a:lvl1pPr algn="l" defTabSz="966717" rtl="0" eaLnBrk="1" latinLnBrk="1" hangingPunct="1">
        <a:spcBef>
          <a:spcPct val="0"/>
        </a:spcBef>
        <a:buNone/>
        <a:defRPr sz="4200" kern="1200">
          <a:solidFill>
            <a:schemeClr val="tx1"/>
          </a:solidFill>
          <a:latin typeface="HY견고딕" pitchFamily="18" charset="-127"/>
          <a:ea typeface="HY견고딕" pitchFamily="18" charset="-127"/>
          <a:cs typeface="+mj-cs"/>
        </a:defRPr>
      </a:lvl1pPr>
    </p:titleStyle>
    <p:bodyStyle>
      <a:lvl1pPr marL="362518" indent="-362518" algn="l" defTabSz="966717" rtl="0" eaLnBrk="1" latinLnBrk="1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5454" indent="-302099" algn="l" defTabSz="966717" rtl="0" eaLnBrk="1" latinLnBrk="1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8398" indent="-241676" algn="l" defTabSz="966717" rtl="0" eaLnBrk="1" latinLnBrk="1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1757" indent="-241676" algn="l" defTabSz="966717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113" indent="-241676" algn="l" defTabSz="966717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8480" indent="-241676" algn="l" defTabSz="966717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1830" indent="-241676" algn="l" defTabSz="966717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5190" indent="-241676" algn="l" defTabSz="966717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08549" indent="-241676" algn="l" defTabSz="966717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6671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357" algn="l" defTabSz="96671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717" algn="l" defTabSz="96671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0072" algn="l" defTabSz="96671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434" algn="l" defTabSz="96671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794" algn="l" defTabSz="96671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00149" algn="l" defTabSz="96671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508" algn="l" defTabSz="96671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871" algn="l" defTabSz="96671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90609" y="40"/>
            <a:ext cx="7030879" cy="1213015"/>
          </a:xfrm>
          <a:prstGeom prst="rect">
            <a:avLst/>
          </a:prstGeom>
        </p:spPr>
        <p:txBody>
          <a:bodyPr vert="horz" lIns="96667" tIns="48333" rIns="96667" bIns="48333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0609" y="2134013"/>
            <a:ext cx="7030879" cy="6035665"/>
          </a:xfrm>
          <a:prstGeom prst="rect">
            <a:avLst/>
          </a:prstGeom>
        </p:spPr>
        <p:txBody>
          <a:bodyPr vert="horz" lIns="96667" tIns="48333" rIns="96667" bIns="48333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90606" y="8476611"/>
            <a:ext cx="1822821" cy="486918"/>
          </a:xfrm>
          <a:prstGeom prst="rect">
            <a:avLst/>
          </a:prstGeom>
        </p:spPr>
        <p:txBody>
          <a:bodyPr vert="horz" lIns="96667" tIns="48333" rIns="96667" bIns="4833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735D7-CE78-4F2F-A040-7D836B67C31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69130" y="8476611"/>
            <a:ext cx="2473828" cy="486918"/>
          </a:xfrm>
          <a:prstGeom prst="rect">
            <a:avLst/>
          </a:prstGeom>
        </p:spPr>
        <p:txBody>
          <a:bodyPr vert="horz" lIns="96667" tIns="48333" rIns="96667" bIns="4833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5598666" y="8476611"/>
            <a:ext cx="1822821" cy="486918"/>
          </a:xfrm>
          <a:prstGeom prst="rect">
            <a:avLst/>
          </a:prstGeom>
        </p:spPr>
        <p:txBody>
          <a:bodyPr vert="horz" lIns="96667" tIns="48333" rIns="96667" bIns="4833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07A34-08DF-4F0F-AE4A-D23DEC13E25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4453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iming>
    <p:tnLst>
      <p:par>
        <p:cTn id="1" dur="indefinite" restart="never" nodeType="tmRoot"/>
      </p:par>
    </p:tnLst>
  </p:timing>
  <p:txStyles>
    <p:titleStyle>
      <a:lvl1pPr algn="l" defTabSz="966652" rtl="0" eaLnBrk="1" latinLnBrk="1" hangingPunct="1">
        <a:spcBef>
          <a:spcPct val="0"/>
        </a:spcBef>
        <a:buNone/>
        <a:defRPr sz="4200" kern="1200">
          <a:solidFill>
            <a:schemeClr val="tx1"/>
          </a:solidFill>
          <a:latin typeface="HY견고딕" pitchFamily="18" charset="-127"/>
          <a:ea typeface="HY견고딕" pitchFamily="18" charset="-127"/>
          <a:cs typeface="+mj-cs"/>
        </a:defRPr>
      </a:lvl1pPr>
    </p:titleStyle>
    <p:bodyStyle>
      <a:lvl1pPr marL="362494" indent="-362494" algn="l" defTabSz="966652" rtl="0" eaLnBrk="1" latinLnBrk="1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5401" indent="-302079" algn="l" defTabSz="966652" rtl="0" eaLnBrk="1" latinLnBrk="1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8317" indent="-241659" algn="l" defTabSz="966652" rtl="0" eaLnBrk="1" latinLnBrk="1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1644" indent="-241659" algn="l" defTabSz="966652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4967" indent="-241659" algn="l" defTabSz="966652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8302" indent="-241659" algn="l" defTabSz="96665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1619" indent="-241659" algn="l" defTabSz="96665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4947" indent="-241659" algn="l" defTabSz="96665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08274" indent="-241659" algn="l" defTabSz="96665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6665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325" algn="l" defTabSz="96665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652" algn="l" defTabSz="96665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975" algn="l" defTabSz="96665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304" algn="l" defTabSz="96665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632" algn="l" defTabSz="96665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9955" algn="l" defTabSz="96665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281" algn="l" defTabSz="96665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611" algn="l" defTabSz="96665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90609" y="41"/>
            <a:ext cx="7030879" cy="1213015"/>
          </a:xfrm>
          <a:prstGeom prst="rect">
            <a:avLst/>
          </a:prstGeom>
        </p:spPr>
        <p:txBody>
          <a:bodyPr vert="horz" lIns="96661" tIns="48330" rIns="96661" bIns="4833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0609" y="2134014"/>
            <a:ext cx="7030879" cy="6035665"/>
          </a:xfrm>
          <a:prstGeom prst="rect">
            <a:avLst/>
          </a:prstGeom>
        </p:spPr>
        <p:txBody>
          <a:bodyPr vert="horz" lIns="96661" tIns="48330" rIns="96661" bIns="4833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90606" y="8476611"/>
            <a:ext cx="1822821" cy="486918"/>
          </a:xfrm>
          <a:prstGeom prst="rect">
            <a:avLst/>
          </a:prstGeom>
        </p:spPr>
        <p:txBody>
          <a:bodyPr vert="horz" lIns="96661" tIns="48330" rIns="96661" bIns="4833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735D7-CE78-4F2F-A040-7D836B67C31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69130" y="8476611"/>
            <a:ext cx="2473828" cy="486918"/>
          </a:xfrm>
          <a:prstGeom prst="rect">
            <a:avLst/>
          </a:prstGeom>
        </p:spPr>
        <p:txBody>
          <a:bodyPr vert="horz" lIns="96661" tIns="48330" rIns="96661" bIns="4833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5598666" y="8476611"/>
            <a:ext cx="1822821" cy="486918"/>
          </a:xfrm>
          <a:prstGeom prst="rect">
            <a:avLst/>
          </a:prstGeom>
        </p:spPr>
        <p:txBody>
          <a:bodyPr vert="horz" lIns="96661" tIns="48330" rIns="96661" bIns="4833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07A34-08DF-4F0F-AE4A-D23DEC13E25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0832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iming>
    <p:tnLst>
      <p:par>
        <p:cTn id="1" dur="indefinite" restart="never" nodeType="tmRoot"/>
      </p:par>
    </p:tnLst>
  </p:timing>
  <p:txStyles>
    <p:titleStyle>
      <a:lvl1pPr algn="l" defTabSz="966587" rtl="0" eaLnBrk="1" latinLnBrk="1" hangingPunct="1">
        <a:spcBef>
          <a:spcPct val="0"/>
        </a:spcBef>
        <a:buNone/>
        <a:defRPr sz="4200" kern="1200">
          <a:solidFill>
            <a:schemeClr val="tx1"/>
          </a:solidFill>
          <a:latin typeface="HY견고딕" pitchFamily="18" charset="-127"/>
          <a:ea typeface="HY견고딕" pitchFamily="18" charset="-127"/>
          <a:cs typeface="+mj-cs"/>
        </a:defRPr>
      </a:lvl1pPr>
    </p:titleStyle>
    <p:bodyStyle>
      <a:lvl1pPr marL="362469" indent="-362469" algn="l" defTabSz="966587" rtl="0" eaLnBrk="1" latinLnBrk="1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5348" indent="-302059" algn="l" defTabSz="966587" rtl="0" eaLnBrk="1" latinLnBrk="1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8236" indent="-241642" algn="l" defTabSz="966587" rtl="0" eaLnBrk="1" latinLnBrk="1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1530" indent="-241642" algn="l" defTabSz="966587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4821" indent="-241642" algn="l" defTabSz="966587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8124" indent="-241642" algn="l" defTabSz="966587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1409" indent="-241642" algn="l" defTabSz="966587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4704" indent="-241642" algn="l" defTabSz="966587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07998" indent="-241642" algn="l" defTabSz="966587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6658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292" algn="l" defTabSz="96658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587" algn="l" defTabSz="96658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877" algn="l" defTabSz="96658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175" algn="l" defTabSz="96658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470" algn="l" defTabSz="96658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9761" algn="l" defTabSz="96658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4" algn="l" defTabSz="96658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351" algn="l" defTabSz="96658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원형 6"/>
          <p:cNvSpPr/>
          <p:nvPr/>
        </p:nvSpPr>
        <p:spPr>
          <a:xfrm>
            <a:off x="-697039" y="-1088049"/>
            <a:ext cx="1400167" cy="2185562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6673" tIns="48336" rIns="96673" bIns="4833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타원 7"/>
          <p:cNvSpPr/>
          <p:nvPr/>
        </p:nvSpPr>
        <p:spPr>
          <a:xfrm>
            <a:off x="144228" y="28142"/>
            <a:ext cx="1454250" cy="2269982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6673" tIns="48336" rIns="96673" bIns="4833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도넛 10"/>
          <p:cNvSpPr/>
          <p:nvPr/>
        </p:nvSpPr>
        <p:spPr>
          <a:xfrm rot="2315675">
            <a:off x="156243" y="1407051"/>
            <a:ext cx="961746" cy="1470420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6673" tIns="48336" rIns="96673" bIns="4833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>
          <a:xfrm>
            <a:off x="865381" y="-72"/>
            <a:ext cx="6946749" cy="914566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6673" tIns="48336" rIns="96673" bIns="4833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제목 개체 틀 4"/>
          <p:cNvSpPr>
            <a:spLocks noGrp="1"/>
          </p:cNvSpPr>
          <p:nvPr>
            <p:ph type="title"/>
          </p:nvPr>
        </p:nvSpPr>
        <p:spPr>
          <a:xfrm>
            <a:off x="1226498" y="366248"/>
            <a:ext cx="6405912" cy="1524265"/>
          </a:xfrm>
          <a:prstGeom prst="rect">
            <a:avLst/>
          </a:prstGeom>
        </p:spPr>
        <p:txBody>
          <a:bodyPr lIns="96673" tIns="48336" rIns="96673" bIns="48336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텍스트 개체 틀 8"/>
          <p:cNvSpPr>
            <a:spLocks noGrp="1"/>
          </p:cNvSpPr>
          <p:nvPr>
            <p:ph type="body" idx="1"/>
          </p:nvPr>
        </p:nvSpPr>
        <p:spPr>
          <a:xfrm>
            <a:off x="1226498" y="1930736"/>
            <a:ext cx="6405912" cy="6401912"/>
          </a:xfrm>
          <a:prstGeom prst="rect">
            <a:avLst/>
          </a:prstGeom>
        </p:spPr>
        <p:txBody>
          <a:bodyPr lIns="96673" tIns="48336" rIns="96673" bIns="48336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24" name="날짜 개체 틀 23"/>
          <p:cNvSpPr>
            <a:spLocks noGrp="1"/>
          </p:cNvSpPr>
          <p:nvPr>
            <p:ph type="dt" sz="half" idx="2"/>
          </p:nvPr>
        </p:nvSpPr>
        <p:spPr>
          <a:xfrm>
            <a:off x="3059735" y="8408860"/>
            <a:ext cx="1822821" cy="635110"/>
          </a:xfrm>
          <a:prstGeom prst="rect">
            <a:avLst/>
          </a:prstGeom>
        </p:spPr>
        <p:txBody>
          <a:bodyPr lIns="96673" tIns="48336" rIns="96673" bIns="48336" anchor="b"/>
          <a:lstStyle>
            <a:lvl1pPr algn="r" eaLnBrk="1" latinLnBrk="0" hangingPunct="1">
              <a:defRPr kumimoji="0" sz="13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25735D7-CE78-4F2F-A040-7D836B67C313}" type="datetimeFigureOut">
              <a:rPr lang="ko-KR" altLang="en-US" smtClean="0"/>
              <a:pPr/>
              <a:t>2022-08-18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3"/>
          </p:nvPr>
        </p:nvSpPr>
        <p:spPr>
          <a:xfrm>
            <a:off x="4882555" y="8408860"/>
            <a:ext cx="2473828" cy="635110"/>
          </a:xfrm>
          <a:prstGeom prst="rect">
            <a:avLst/>
          </a:prstGeom>
        </p:spPr>
        <p:txBody>
          <a:bodyPr lIns="96673" tIns="48336" rIns="96673" bIns="48336" anchor="b"/>
          <a:lstStyle>
            <a:lvl1pPr eaLnBrk="1" latinLnBrk="0" hangingPunct="1">
              <a:defRPr kumimoji="0" sz="13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4"/>
          </p:nvPr>
        </p:nvSpPr>
        <p:spPr>
          <a:xfrm>
            <a:off x="7358987" y="8408860"/>
            <a:ext cx="390604" cy="635110"/>
          </a:xfrm>
          <a:prstGeom prst="rect">
            <a:avLst/>
          </a:prstGeom>
        </p:spPr>
        <p:txBody>
          <a:bodyPr lIns="96673" tIns="48336" rIns="96673" bIns="48336" anchor="b"/>
          <a:lstStyle>
            <a:lvl1pPr algn="ctr" eaLnBrk="1" latinLnBrk="0" hangingPunct="1">
              <a:defRPr kumimoji="0" sz="13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7907A34-08DF-4F0F-AE4A-D23DEC13E25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직사각형 14"/>
          <p:cNvSpPr/>
          <p:nvPr/>
        </p:nvSpPr>
        <p:spPr bwMode="invGray">
          <a:xfrm>
            <a:off x="867147" y="-72"/>
            <a:ext cx="62497" cy="914566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6673" tIns="48336" rIns="96673" bIns="48336"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</p:sldLayoutIdLst>
  <p:txStyles>
    <p:titleStyle>
      <a:lvl1pPr algn="l" rtl="0" eaLnBrk="1" latinLnBrk="1" hangingPunct="1">
        <a:spcBef>
          <a:spcPct val="0"/>
        </a:spcBef>
        <a:buNone/>
        <a:defRPr kumimoji="0" sz="46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86689" indent="-299682" algn="l" rtl="0" eaLnBrk="1" latinLnBrk="1" hangingPunct="1">
        <a:lnSpc>
          <a:spcPct val="100000"/>
        </a:lnSpc>
        <a:spcBef>
          <a:spcPts val="636"/>
        </a:spcBef>
        <a:buClr>
          <a:schemeClr val="accent1"/>
        </a:buClr>
        <a:buSzPct val="80000"/>
        <a:buFont typeface="Wingdings 2"/>
        <a:buChar char="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676701" indent="-251345" algn="l" rtl="0" eaLnBrk="1" latinLnBrk="1" hangingPunct="1">
        <a:lnSpc>
          <a:spcPct val="100000"/>
        </a:lnSpc>
        <a:spcBef>
          <a:spcPts val="583"/>
        </a:spcBef>
        <a:buClr>
          <a:schemeClr val="accent1"/>
        </a:buClr>
        <a:buFont typeface="Verdana"/>
        <a:buChar char="◦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937716" indent="-241676" algn="l" rtl="0" eaLnBrk="1" latinLnBrk="1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0060" indent="-183674" algn="l" rtl="0" eaLnBrk="1" latinLnBrk="1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372740" indent="-193347" algn="l" rtl="0" eaLnBrk="1" latinLnBrk="1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595086" indent="-193347" algn="l" rtl="0" eaLnBrk="1" latinLnBrk="1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1817427" indent="-193347" algn="l" rtl="0" eaLnBrk="1" latinLnBrk="1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030108" indent="-193347" algn="l" rtl="0" eaLnBrk="1" latinLnBrk="1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252453" indent="-193347" algn="l" rtl="0" eaLnBrk="1" latinLnBrk="1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83357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66717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50072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33434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416794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900149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383508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866871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90609" y="40"/>
            <a:ext cx="7030879" cy="1213015"/>
          </a:xfrm>
          <a:prstGeom prst="rect">
            <a:avLst/>
          </a:prstGeom>
        </p:spPr>
        <p:txBody>
          <a:bodyPr vert="horz" lIns="96667" tIns="48333" rIns="96667" bIns="48333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0609" y="2134013"/>
            <a:ext cx="7030879" cy="6035665"/>
          </a:xfrm>
          <a:prstGeom prst="rect">
            <a:avLst/>
          </a:prstGeom>
        </p:spPr>
        <p:txBody>
          <a:bodyPr vert="horz" lIns="96667" tIns="48333" rIns="96667" bIns="48333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90606" y="8476611"/>
            <a:ext cx="1822821" cy="486918"/>
          </a:xfrm>
          <a:prstGeom prst="rect">
            <a:avLst/>
          </a:prstGeom>
        </p:spPr>
        <p:txBody>
          <a:bodyPr vert="horz" lIns="96667" tIns="48333" rIns="96667" bIns="4833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735D7-CE78-4F2F-A040-7D836B67C313}" type="datetimeFigureOut">
              <a:rPr lang="ko-KR" altLang="en-US" smtClean="0"/>
              <a:pPr/>
              <a:t>2022-08-18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69130" y="8476611"/>
            <a:ext cx="2473828" cy="486918"/>
          </a:xfrm>
          <a:prstGeom prst="rect">
            <a:avLst/>
          </a:prstGeom>
        </p:spPr>
        <p:txBody>
          <a:bodyPr vert="horz" lIns="96667" tIns="48333" rIns="96667" bIns="4833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5598666" y="8476611"/>
            <a:ext cx="1822821" cy="486918"/>
          </a:xfrm>
          <a:prstGeom prst="rect">
            <a:avLst/>
          </a:prstGeom>
        </p:spPr>
        <p:txBody>
          <a:bodyPr vert="horz" lIns="96667" tIns="48333" rIns="96667" bIns="4833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07A34-08DF-4F0F-AE4A-D23DEC13E2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</p:sldLayoutIdLst>
  <p:timing>
    <p:tnLst>
      <p:par>
        <p:cTn id="1" dur="indefinite" restart="never" nodeType="tmRoot"/>
      </p:par>
    </p:tnLst>
  </p:timing>
  <p:txStyles>
    <p:titleStyle>
      <a:lvl1pPr algn="l" defTabSz="966652" rtl="0" eaLnBrk="1" latinLnBrk="1" hangingPunct="1">
        <a:spcBef>
          <a:spcPct val="0"/>
        </a:spcBef>
        <a:buNone/>
        <a:defRPr sz="4200" kern="1200">
          <a:solidFill>
            <a:schemeClr val="tx1"/>
          </a:solidFill>
          <a:latin typeface="HY견고딕" pitchFamily="18" charset="-127"/>
          <a:ea typeface="HY견고딕" pitchFamily="18" charset="-127"/>
          <a:cs typeface="+mj-cs"/>
        </a:defRPr>
      </a:lvl1pPr>
    </p:titleStyle>
    <p:bodyStyle>
      <a:lvl1pPr marL="362494" indent="-362494" algn="l" defTabSz="966652" rtl="0" eaLnBrk="1" latinLnBrk="1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5401" indent="-302079" algn="l" defTabSz="966652" rtl="0" eaLnBrk="1" latinLnBrk="1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8317" indent="-241659" algn="l" defTabSz="966652" rtl="0" eaLnBrk="1" latinLnBrk="1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1644" indent="-241659" algn="l" defTabSz="966652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4967" indent="-241659" algn="l" defTabSz="966652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8302" indent="-241659" algn="l" defTabSz="96665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1619" indent="-241659" algn="l" defTabSz="96665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4947" indent="-241659" algn="l" defTabSz="96665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08274" indent="-241659" algn="l" defTabSz="96665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6665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325" algn="l" defTabSz="96665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652" algn="l" defTabSz="96665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975" algn="l" defTabSz="96665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304" algn="l" defTabSz="96665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632" algn="l" defTabSz="96665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9955" algn="l" defTabSz="96665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281" algn="l" defTabSz="96665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611" algn="l" defTabSz="96665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8448" y="5292874"/>
            <a:ext cx="3019764" cy="2232000"/>
          </a:xfrm>
          <a:prstGeom prst="rect">
            <a:avLst/>
          </a:prstGeom>
          <a:ln>
            <a:noFill/>
          </a:ln>
          <a:effectLst>
            <a:reflection blurRad="6350" stA="50000" endA="300" endPos="38500" dist="50800" dir="5400000" sy="-100000" algn="bl" rotWithShape="0"/>
            <a:softEdge rad="12700"/>
          </a:effec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61828" y="240388"/>
            <a:ext cx="3888432" cy="68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23" tIns="45609" rIns="91223" bIns="45609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인재 </a:t>
            </a:r>
            <a:r>
              <a:rPr kumimoji="1" lang="ko-KR" altLang="en-US" sz="2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채용  추천 카드</a:t>
            </a:r>
            <a:endParaRPr kumimoji="1" lang="ko-KR" alt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algn="ctr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800" b="1" i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“</a:t>
            </a:r>
            <a:r>
              <a:rPr kumimoji="1" lang="ko-KR" altLang="en-US" sz="800" b="1" i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에이콘아카데미는 앞서가는 </a:t>
            </a:r>
            <a:r>
              <a:rPr kumimoji="1" lang="en-US" altLang="ko-KR" sz="800" b="1" i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IT</a:t>
            </a:r>
            <a:r>
              <a:rPr kumimoji="1" lang="ko-KR" altLang="en-US" sz="800" b="1" i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인재 양성을 위해 끊임없이 노력하겠습니다</a:t>
            </a:r>
            <a:r>
              <a:rPr kumimoji="1" lang="en-US" altLang="ko-KR" sz="800" b="1" i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.”</a:t>
            </a:r>
            <a:r>
              <a:rPr kumimoji="1" lang="en-US" altLang="ko-KR" sz="1000" i="1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  <a:cs typeface="굴림" pitchFamily="50" charset="-127"/>
              </a:rPr>
              <a:t> </a:t>
            </a:r>
            <a:endParaRPr kumimoji="1" lang="en-US" altLang="ko-KR" i="1" dirty="0"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91424500"/>
              </p:ext>
            </p:extLst>
          </p:nvPr>
        </p:nvGraphicFramePr>
        <p:xfrm>
          <a:off x="305643" y="1081266"/>
          <a:ext cx="7155617" cy="7740000"/>
        </p:xfrm>
        <a:graphic>
          <a:graphicData uri="http://schemas.openxmlformats.org/drawingml/2006/table">
            <a:tbl>
              <a:tblPr/>
              <a:tblGrid>
                <a:gridCol w="5040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10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67208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32000">
                <a:tc row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기업</a:t>
                      </a:r>
                      <a:endParaRPr lang="en-US" altLang="ko-KR" sz="1000" b="1" kern="0" spc="0" dirty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000" b="1" kern="0" spc="0" dirty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현황</a:t>
                      </a:r>
                      <a:endParaRPr lang="ko-KR" altLang="en-US" sz="1000" b="1" kern="0" spc="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2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   업   명</a:t>
                      </a:r>
                      <a:endParaRPr lang="ko-KR" altLang="en-US" sz="1000" b="1" kern="0" spc="0" dirty="0">
                        <a:solidFill>
                          <a:schemeClr val="tx2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chemeClr val="tx2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직 원 수</a:t>
                      </a:r>
                      <a:endParaRPr lang="ko-KR" altLang="en-US" sz="1000" b="1" kern="0" spc="0" dirty="0">
                        <a:solidFill>
                          <a:schemeClr val="tx2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ko-KR" altLang="en-US" sz="1000" dirty="0">
                        <a:solidFill>
                          <a:schemeClr val="tx2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홈페이지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F6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ko-KR" altLang="en-US" sz="1000" dirty="0">
                        <a:solidFill>
                          <a:schemeClr val="tx2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대   표   자</a:t>
                      </a:r>
                      <a:endParaRPr lang="ko-KR" altLang="en-US" sz="1000" b="1" kern="0" spc="0" dirty="0">
                        <a:solidFill>
                          <a:schemeClr val="tx2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chemeClr val="tx2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chemeClr val="tx2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2192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 업 자</a:t>
                      </a:r>
                      <a:endParaRPr lang="en-US" altLang="ko-KR" sz="1000" b="1" kern="0" spc="0" dirty="0" smtClean="0">
                        <a:solidFill>
                          <a:schemeClr val="tx2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ctr" defTabSz="912192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등록번호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2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F6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l" defTabSz="912192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kern="0" spc="0" dirty="0" smtClean="0">
                        <a:solidFill>
                          <a:schemeClr val="tx2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chemeClr val="tx2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chemeClr val="tx2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인사 담당자</a:t>
                      </a:r>
                      <a:endParaRPr lang="ko-KR" altLang="en-US" sz="1000" b="1" kern="0" spc="0" dirty="0">
                        <a:solidFill>
                          <a:schemeClr val="tx2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직급 </a:t>
                      </a:r>
                      <a:r>
                        <a:rPr lang="en-US" altLang="ko-KR" sz="1000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| </a:t>
                      </a:r>
                      <a:endParaRPr lang="ko-KR" altLang="en-US" sz="1000" kern="0" spc="0" dirty="0">
                        <a:solidFill>
                          <a:schemeClr val="tx2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2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연 </a:t>
                      </a:r>
                      <a:r>
                        <a:rPr lang="ko-KR" altLang="en-US" sz="1000" b="1" kern="0" spc="0" dirty="0" err="1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락</a:t>
                      </a:r>
                      <a:r>
                        <a:rPr lang="ko-KR" altLang="en-US" sz="1000" b="1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처</a:t>
                      </a:r>
                      <a:endParaRPr lang="ko-KR" altLang="en-US" sz="1000" b="1" kern="0" spc="0" dirty="0">
                        <a:solidFill>
                          <a:schemeClr val="tx2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2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F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T. </a:t>
                      </a:r>
                      <a:endParaRPr lang="en-US" sz="1000" kern="0" spc="0" dirty="0">
                        <a:solidFill>
                          <a:schemeClr val="tx2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2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 메 일</a:t>
                      </a:r>
                      <a:endParaRPr lang="ko-KR" altLang="en-US" sz="1000" b="1" kern="0" spc="0" dirty="0">
                        <a:solidFill>
                          <a:schemeClr val="tx2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2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F6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dirty="0">
                        <a:solidFill>
                          <a:schemeClr val="tx2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chemeClr val="tx2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성명 </a:t>
                      </a:r>
                      <a:r>
                        <a:rPr lang="en-US" altLang="ko-KR" sz="1000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| </a:t>
                      </a:r>
                      <a:endParaRPr lang="ko-KR" altLang="en-US" sz="1000" kern="0" spc="0" dirty="0">
                        <a:solidFill>
                          <a:schemeClr val="tx2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2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F. </a:t>
                      </a:r>
                      <a:endParaRPr lang="en-US" sz="1000" kern="0" spc="0" dirty="0">
                        <a:solidFill>
                          <a:schemeClr val="tx2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2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err="1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휴</a:t>
                      </a:r>
                      <a:r>
                        <a:rPr lang="en-US" altLang="ko-KR" sz="1000" b="1" kern="0" spc="0" baseline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000" b="1" kern="0" spc="0" baseline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대</a:t>
                      </a:r>
                      <a:r>
                        <a:rPr lang="ko-KR" altLang="en-US" sz="1000" b="1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폰</a:t>
                      </a:r>
                      <a:endParaRPr lang="ko-KR" altLang="en-US" sz="1000" b="1" kern="0" spc="0" dirty="0">
                        <a:solidFill>
                          <a:schemeClr val="tx2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2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F6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dirty="0">
                        <a:solidFill>
                          <a:schemeClr val="tx2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chemeClr val="tx2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2192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회사 주소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F6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chemeClr val="tx2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tx2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F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chemeClr val="tx2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chemeClr val="tx2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2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F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2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000">
                <a:tc row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채용</a:t>
                      </a:r>
                      <a:endParaRPr lang="en-US" altLang="ko-KR" sz="1000" b="1" kern="0" spc="0" dirty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000" b="1" kern="0" spc="0" dirty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정보</a:t>
                      </a:r>
                      <a:endParaRPr lang="ko-KR" altLang="en-US" sz="1000" b="1" kern="0" spc="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지원 마감일</a:t>
                      </a:r>
                      <a:endParaRPr lang="ko-KR" altLang="en-US" sz="1000" b="1" kern="0" spc="0" dirty="0">
                        <a:solidFill>
                          <a:schemeClr val="tx2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F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chemeClr val="tx2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채용</a:t>
                      </a:r>
                    </a:p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인원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F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2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학력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F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2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50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전문학사 </a:t>
                      </a:r>
                      <a:r>
                        <a:rPr lang="en-US" altLang="ko-KR" sz="950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   ) | </a:t>
                      </a:r>
                      <a:r>
                        <a:rPr lang="ko-KR" altLang="en-US" sz="950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학   사 </a:t>
                      </a:r>
                      <a:r>
                        <a:rPr lang="en-US" altLang="ko-KR" sz="950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   ) </a:t>
                      </a:r>
                      <a:r>
                        <a:rPr lang="en-US" altLang="ko-KR" sz="950" kern="0" spc="0" baseline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</a:t>
                      </a:r>
                    </a:p>
                    <a:p>
                      <a:pPr marL="0" marR="0" indent="0" algn="l" fontAlgn="base" latinLnBrk="1">
                        <a:lnSpc>
                          <a:spcPct val="2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50" kern="0" spc="0" baseline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950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석      사 </a:t>
                      </a:r>
                      <a:r>
                        <a:rPr lang="en-US" altLang="ko-KR" sz="950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   ) </a:t>
                      </a:r>
                      <a:r>
                        <a:rPr lang="en-US" altLang="ko-KR" sz="950" kern="0" spc="0" baseline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| </a:t>
                      </a:r>
                      <a:r>
                        <a:rPr lang="ko-KR" altLang="en-US" sz="950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무   관 </a:t>
                      </a:r>
                      <a:r>
                        <a:rPr lang="en-US" altLang="ko-KR" sz="950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   )</a:t>
                      </a:r>
                      <a:endParaRPr lang="ko-KR" altLang="en-US" sz="950" kern="0" spc="0" dirty="0">
                        <a:solidFill>
                          <a:schemeClr val="tx2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2192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경 </a:t>
                      </a:r>
                      <a:r>
                        <a:rPr lang="ko-KR" altLang="en-US" sz="1000" b="1" kern="0" spc="0" dirty="0" err="1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력</a:t>
                      </a:r>
                      <a:r>
                        <a:rPr lang="ko-KR" altLang="en-US" sz="1000" b="1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사 항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F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신입 </a:t>
                      </a:r>
                      <a:r>
                        <a:rPr lang="en-US" altLang="ko-KR" sz="1000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    )   |   </a:t>
                      </a:r>
                      <a:r>
                        <a:rPr lang="ko-KR" altLang="en-US" sz="1000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경력 </a:t>
                      </a:r>
                      <a:r>
                        <a:rPr lang="en-US" altLang="ko-KR" sz="1000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    )</a:t>
                      </a:r>
                      <a:endParaRPr lang="ko-KR" altLang="en-US" sz="1000" kern="0" spc="0" dirty="0">
                        <a:solidFill>
                          <a:schemeClr val="tx2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2192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근   무   지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F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chemeClr val="tx2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연령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F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2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근무</a:t>
                      </a:r>
                      <a:endParaRPr lang="en-US" altLang="ko-KR" sz="1000" b="1" kern="0" spc="0" dirty="0" smtClean="0">
                        <a:solidFill>
                          <a:schemeClr val="tx2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형태</a:t>
                      </a:r>
                      <a:endParaRPr lang="ko-KR" altLang="en-US" sz="1000" b="1" kern="0" spc="0" dirty="0">
                        <a:solidFill>
                          <a:schemeClr val="tx2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F6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50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정규직 </a:t>
                      </a:r>
                      <a:r>
                        <a:rPr lang="en-US" altLang="ko-KR" sz="950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   )   |</a:t>
                      </a:r>
                      <a:br>
                        <a:rPr lang="en-US" altLang="ko-KR" sz="950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en-US" altLang="ko-KR" sz="950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950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수습 </a:t>
                      </a:r>
                      <a:r>
                        <a:rPr lang="en-US" altLang="ko-KR" sz="950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  </a:t>
                      </a:r>
                      <a:r>
                        <a:rPr lang="ko-KR" altLang="en-US" sz="950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개월</a:t>
                      </a:r>
                      <a:r>
                        <a:rPr lang="en-US" altLang="ko-KR" sz="950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lang="ko-KR" altLang="en-US" sz="950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950" kern="0" spc="0" dirty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후 </a:t>
                      </a:r>
                      <a:r>
                        <a:rPr lang="ko-KR" altLang="en-US" sz="950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정규직 </a:t>
                      </a:r>
                      <a:r>
                        <a:rPr lang="en-US" altLang="ko-KR" sz="950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   ) </a:t>
                      </a:r>
                      <a:r>
                        <a:rPr lang="en-US" altLang="ko-KR" sz="950" kern="0" spc="0" baseline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</a:t>
                      </a:r>
                    </a:p>
                    <a:p>
                      <a:pPr marL="0" marR="0" indent="0" algn="l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50" kern="0" spc="0" baseline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950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계약직 </a:t>
                      </a:r>
                      <a:r>
                        <a:rPr lang="en-US" altLang="ko-KR" sz="950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   )   |   </a:t>
                      </a:r>
                      <a:r>
                        <a:rPr lang="ko-KR" altLang="en-US" sz="950" kern="0" spc="0" dirty="0" err="1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파견직</a:t>
                      </a:r>
                      <a:r>
                        <a:rPr lang="ko-KR" altLang="en-US" sz="950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950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   )</a:t>
                      </a:r>
                    </a:p>
                    <a:p>
                      <a:pPr marL="0" marR="0" indent="0" algn="l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50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기   타 </a:t>
                      </a:r>
                      <a:r>
                        <a:rPr lang="en-US" altLang="ko-KR" sz="950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   )</a:t>
                      </a:r>
                      <a:endParaRPr lang="ko-KR" altLang="en-US" sz="950" kern="0" spc="0" dirty="0">
                        <a:solidFill>
                          <a:schemeClr val="tx2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2192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모 집 분 야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F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chemeClr val="tx2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성별</a:t>
                      </a:r>
                      <a:endParaRPr lang="ko-KR" altLang="en-US" sz="1000" b="1" kern="0" spc="0" dirty="0">
                        <a:solidFill>
                          <a:schemeClr val="tx2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F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2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2192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담 당 업 무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F6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chemeClr val="tx2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72000" marB="720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2769" marR="52769" marT="13516" marB="135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2769" marR="52769" marT="13516" marB="135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8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요 구 기 술</a:t>
                      </a:r>
                      <a:endParaRPr lang="ko-KR" altLang="en-US" sz="1000" b="1" kern="0" spc="0" dirty="0">
                        <a:solidFill>
                          <a:schemeClr val="tx2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F6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chemeClr val="tx2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72000" marB="720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2192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우대사항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F6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ko-KR" altLang="en-US" sz="1000" dirty="0">
                        <a:solidFill>
                          <a:schemeClr val="tx2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36000" marB="360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68000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근무</a:t>
                      </a:r>
                      <a:endParaRPr lang="en-US" altLang="ko-KR" sz="1000" b="1" kern="0" spc="0" dirty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000" b="1" kern="0" spc="0" dirty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조건</a:t>
                      </a:r>
                      <a:endParaRPr lang="ko-KR" altLang="en-US" sz="1000" b="1" kern="0" spc="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급        여</a:t>
                      </a:r>
                      <a:endParaRPr lang="ko-KR" altLang="en-US" sz="1000" b="1" kern="0" spc="0" dirty="0">
                        <a:solidFill>
                          <a:schemeClr val="tx2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F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chemeClr val="tx2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r>
                        <a:rPr lang="ko-KR" altLang="en-US" sz="1000" b="1" kern="0" spc="0" dirty="0" err="1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대보험</a:t>
                      </a:r>
                      <a:endParaRPr lang="ko-KR" altLang="en-US" sz="1000" b="1" kern="0" spc="0" dirty="0" smtClean="0">
                        <a:solidFill>
                          <a:schemeClr val="tx2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가입여부</a:t>
                      </a:r>
                      <a:endParaRPr lang="ko-KR" altLang="en-US" sz="1000" b="1" kern="0" spc="0" dirty="0">
                        <a:solidFill>
                          <a:schemeClr val="tx2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F6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dirty="0">
                        <a:solidFill>
                          <a:schemeClr val="tx2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0" marR="0" marT="0" marB="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복리후생</a:t>
                      </a:r>
                      <a:endParaRPr lang="ko-KR" altLang="en-US" sz="1000" b="1" kern="0" spc="0" dirty="0">
                        <a:solidFill>
                          <a:schemeClr val="tx2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F6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dirty="0">
                        <a:solidFill>
                          <a:schemeClr val="tx2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36000" marB="360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04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근 무 시 간</a:t>
                      </a:r>
                      <a:endParaRPr lang="ko-KR" altLang="en-US" sz="1000" b="1" kern="0" spc="0" dirty="0">
                        <a:solidFill>
                          <a:schemeClr val="tx2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F6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 </a:t>
                      </a:r>
                      <a:r>
                        <a:rPr lang="en-US" altLang="ko-KR" sz="1000" kern="0" spc="0" dirty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r>
                        <a:rPr lang="ko-KR" altLang="en-US" sz="1000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 </a:t>
                      </a:r>
                      <a:r>
                        <a:rPr lang="en-US" altLang="ko-KR" sz="1000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        </a:t>
                      </a:r>
                      <a:r>
                        <a:rPr lang="en-US" altLang="ko-KR" sz="1000" kern="0" spc="0" dirty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lang="en-US" altLang="ko-KR" sz="1000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/  </a:t>
                      </a:r>
                      <a:r>
                        <a:rPr lang="ko-KR" altLang="en-US" sz="1000" kern="0" spc="0" dirty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격주 </a:t>
                      </a:r>
                      <a:r>
                        <a:rPr lang="ko-KR" altLang="en-US" sz="1000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휴무 </a:t>
                      </a:r>
                      <a:r>
                        <a:rPr lang="en-US" altLang="ko-KR" sz="1000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        )  </a:t>
                      </a:r>
                      <a:r>
                        <a:rPr lang="en-US" altLang="ko-KR" sz="1000" kern="0" spc="0" dirty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 </a:t>
                      </a:r>
                      <a:r>
                        <a:rPr lang="en-US" altLang="ko-KR" sz="1000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000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 </a:t>
                      </a:r>
                      <a:r>
                        <a:rPr lang="en-US" altLang="ko-KR" sz="1000" kern="0" spc="0" dirty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  <a:r>
                        <a:rPr lang="ko-KR" altLang="en-US" sz="1000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</a:t>
                      </a:r>
                      <a:r>
                        <a:rPr lang="ko-KR" altLang="en-US" sz="1000" kern="0" spc="0" baseline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000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        )  /  </a:t>
                      </a:r>
                      <a:r>
                        <a:rPr lang="ko-KR" altLang="en-US" sz="1000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기타 </a:t>
                      </a:r>
                      <a:r>
                        <a:rPr lang="en-US" altLang="ko-KR" sz="1000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                        )</a:t>
                      </a:r>
                      <a:endParaRPr lang="ko-KR" altLang="en-US" sz="1000" kern="0" spc="0" dirty="0">
                        <a:solidFill>
                          <a:schemeClr val="tx2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72000" marB="720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720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채 용 절 차</a:t>
                      </a:r>
                      <a:endParaRPr lang="ko-KR" altLang="en-US" sz="1000" b="1" kern="0" spc="0" dirty="0">
                        <a:solidFill>
                          <a:schemeClr val="tx2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F6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        )  </a:t>
                      </a:r>
                      <a:r>
                        <a:rPr lang="ko-KR" altLang="en-US" sz="1000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서류 전형 →</a:t>
                      </a:r>
                      <a:r>
                        <a:rPr lang="en-US" altLang="ko-KR" sz="1000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000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면접 →</a:t>
                      </a:r>
                      <a:r>
                        <a:rPr lang="en-US" altLang="ko-KR" sz="1000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000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최종 합격</a:t>
                      </a:r>
                      <a:endParaRPr lang="ko-KR" altLang="en-US" sz="1000" kern="0" spc="0" dirty="0">
                        <a:solidFill>
                          <a:schemeClr val="tx2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        )  </a:t>
                      </a:r>
                      <a:r>
                        <a:rPr lang="ko-KR" altLang="en-US" sz="1000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서류 전형 →</a:t>
                      </a:r>
                      <a:r>
                        <a:rPr lang="en-US" altLang="ko-KR" sz="1000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1</a:t>
                      </a:r>
                      <a:r>
                        <a:rPr lang="ko-KR" altLang="en-US" sz="1000" kern="0" spc="0" dirty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차 </a:t>
                      </a:r>
                      <a:r>
                        <a:rPr lang="ko-KR" altLang="en-US" sz="1000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면접 →</a:t>
                      </a:r>
                      <a:r>
                        <a:rPr lang="en-US" altLang="ko-KR" sz="1000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2</a:t>
                      </a:r>
                      <a:r>
                        <a:rPr lang="ko-KR" altLang="en-US" sz="1000" kern="0" spc="0" dirty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차 </a:t>
                      </a:r>
                      <a:r>
                        <a:rPr lang="ko-KR" altLang="en-US" sz="1000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면접 →</a:t>
                      </a:r>
                      <a:r>
                        <a:rPr lang="en-US" altLang="ko-KR" sz="1000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000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최종 합격</a:t>
                      </a:r>
                      <a:endParaRPr lang="en-US" altLang="ko-KR" sz="1000" kern="0" spc="0" dirty="0" smtClean="0">
                        <a:solidFill>
                          <a:schemeClr val="tx2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u="none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en-US" altLang="ko-KR" sz="1000" u="none" kern="0" spc="0" baseline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    </a:t>
                      </a:r>
                      <a:r>
                        <a:rPr lang="en-US" altLang="ko-KR" sz="1000" u="none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 </a:t>
                      </a:r>
                      <a:r>
                        <a:rPr lang="ko-KR" altLang="en-US" sz="1000" u="none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  타</a:t>
                      </a:r>
                      <a:endParaRPr lang="ko-KR" altLang="en-US" sz="1000" u="none" kern="0" spc="0" dirty="0">
                        <a:solidFill>
                          <a:schemeClr val="tx2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72000" marB="720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기타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요 청 사 항</a:t>
                      </a:r>
                      <a:endParaRPr lang="ko-KR" altLang="en-US" sz="1000" b="1" kern="0" spc="0" dirty="0">
                        <a:solidFill>
                          <a:schemeClr val="tx2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F6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chemeClr val="tx2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72000" marB="720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720000">
                <a:tc gridSpan="8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에  이  콘  아  카  데  미</a:t>
                      </a:r>
                      <a:endParaRPr lang="ko-KR" altLang="en-US" sz="1100" b="1" kern="0" spc="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 dirty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Tel : </a:t>
                      </a:r>
                      <a:r>
                        <a:rPr lang="en-US" altLang="ko-KR" sz="1000" b="1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02-538-3747</a:t>
                      </a:r>
                      <a:r>
                        <a:rPr lang="ko-KR" altLang="en-US" sz="1000" b="1" kern="0" spc="0" baseline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</a:t>
                      </a:r>
                      <a:r>
                        <a:rPr lang="en-US" altLang="ko-KR" sz="1000" b="1" kern="0" spc="0" baseline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|</a:t>
                      </a:r>
                      <a:r>
                        <a:rPr lang="ko-KR" altLang="en-US" sz="1000" b="1" kern="0" spc="0" baseline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</a:t>
                      </a:r>
                      <a:r>
                        <a:rPr lang="en-US" altLang="ko-KR" sz="1000" b="1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Fax : 02-538-3619 </a:t>
                      </a:r>
                      <a:r>
                        <a:rPr lang="ko-KR" altLang="en-US" sz="1000" b="1" kern="0" spc="0" baseline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</a:t>
                      </a:r>
                      <a:r>
                        <a:rPr lang="en-US" altLang="ko-KR" sz="1000" b="1" kern="0" spc="0" baseline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|   </a:t>
                      </a:r>
                      <a:r>
                        <a:rPr lang="en-US" altLang="ko-KR" sz="1000" b="1" kern="0" spc="0" dirty="0" smtClean="0"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E-mail : jem2723@acornacademy.co.kr</a:t>
                      </a:r>
                      <a:endParaRPr lang="ko-KR" altLang="en-US" sz="1000" b="1" kern="0" spc="0" dirty="0">
                        <a:solidFill>
                          <a:schemeClr val="tx2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2631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4_예제 프레젠테이션 슬라이드">
  <a:themeElements>
    <a:clrScheme name="4_예제 프레젠테이션 슬라이드 1">
      <a:dk1>
        <a:srgbClr val="1D528D"/>
      </a:dk1>
      <a:lt1>
        <a:srgbClr val="FFFFFF"/>
      </a:lt1>
      <a:dk2>
        <a:srgbClr val="000000"/>
      </a:dk2>
      <a:lt2>
        <a:srgbClr val="CACACA"/>
      </a:lt2>
      <a:accent1>
        <a:srgbClr val="0099CC"/>
      </a:accent1>
      <a:accent2>
        <a:srgbClr val="BFA907"/>
      </a:accent2>
      <a:accent3>
        <a:srgbClr val="FFFFFF"/>
      </a:accent3>
      <a:accent4>
        <a:srgbClr val="174578"/>
      </a:accent4>
      <a:accent5>
        <a:srgbClr val="AACAE2"/>
      </a:accent5>
      <a:accent6>
        <a:srgbClr val="AD9906"/>
      </a:accent6>
      <a:hlink>
        <a:srgbClr val="6E81E0"/>
      </a:hlink>
      <a:folHlink>
        <a:srgbClr val="009999"/>
      </a:folHlink>
    </a:clrScheme>
    <a:fontScheme name="4_예제 프레젠테이션 슬라이드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예제 프레젠테이션 슬라이드 1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BFA907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AD990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예제 프레젠테이션 슬라이드 2">
        <a:dk1>
          <a:srgbClr val="4E40A4"/>
        </a:dk1>
        <a:lt1>
          <a:srgbClr val="FFFFFF"/>
        </a:lt1>
        <a:dk2>
          <a:srgbClr val="000000"/>
        </a:dk2>
        <a:lt2>
          <a:srgbClr val="CACACA"/>
        </a:lt2>
        <a:accent1>
          <a:srgbClr val="8B65E9"/>
        </a:accent1>
        <a:accent2>
          <a:srgbClr val="008080"/>
        </a:accent2>
        <a:accent3>
          <a:srgbClr val="FFFFFF"/>
        </a:accent3>
        <a:accent4>
          <a:srgbClr val="41358B"/>
        </a:accent4>
        <a:accent5>
          <a:srgbClr val="C4B8F2"/>
        </a:accent5>
        <a:accent6>
          <a:srgbClr val="007373"/>
        </a:accent6>
        <a:hlink>
          <a:srgbClr val="0066CC"/>
        </a:hlink>
        <a:folHlink>
          <a:srgbClr val="8AB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예제 프레젠테이션 슬라이드 3">
        <a:dk1>
          <a:srgbClr val="666699"/>
        </a:dk1>
        <a:lt1>
          <a:srgbClr val="FFFFFF"/>
        </a:lt1>
        <a:dk2>
          <a:srgbClr val="000000"/>
        </a:dk2>
        <a:lt2>
          <a:srgbClr val="CACACA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BCD8C6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6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7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8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9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0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예제 프레젠테이션 슬라이드">
  <a:themeElements>
    <a:clrScheme name="2_예제 프레젠테이션 슬라이드 1">
      <a:dk1>
        <a:srgbClr val="1D528D"/>
      </a:dk1>
      <a:lt1>
        <a:srgbClr val="FFFFFF"/>
      </a:lt1>
      <a:dk2>
        <a:srgbClr val="000000"/>
      </a:dk2>
      <a:lt2>
        <a:srgbClr val="CACACA"/>
      </a:lt2>
      <a:accent1>
        <a:srgbClr val="0099CC"/>
      </a:accent1>
      <a:accent2>
        <a:srgbClr val="BFA907"/>
      </a:accent2>
      <a:accent3>
        <a:srgbClr val="FFFFFF"/>
      </a:accent3>
      <a:accent4>
        <a:srgbClr val="174578"/>
      </a:accent4>
      <a:accent5>
        <a:srgbClr val="AACAE2"/>
      </a:accent5>
      <a:accent6>
        <a:srgbClr val="AD9906"/>
      </a:accent6>
      <a:hlink>
        <a:srgbClr val="6E81E0"/>
      </a:hlink>
      <a:folHlink>
        <a:srgbClr val="009999"/>
      </a:folHlink>
    </a:clrScheme>
    <a:fontScheme name="2_예제 프레젠테이션 슬라이드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예제 프레젠테이션 슬라이드 1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BFA907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AD990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예제 프레젠테이션 슬라이드 2">
        <a:dk1>
          <a:srgbClr val="4E40A4"/>
        </a:dk1>
        <a:lt1>
          <a:srgbClr val="FFFFFF"/>
        </a:lt1>
        <a:dk2>
          <a:srgbClr val="000000"/>
        </a:dk2>
        <a:lt2>
          <a:srgbClr val="CACACA"/>
        </a:lt2>
        <a:accent1>
          <a:srgbClr val="8B65E9"/>
        </a:accent1>
        <a:accent2>
          <a:srgbClr val="008080"/>
        </a:accent2>
        <a:accent3>
          <a:srgbClr val="FFFFFF"/>
        </a:accent3>
        <a:accent4>
          <a:srgbClr val="41358B"/>
        </a:accent4>
        <a:accent5>
          <a:srgbClr val="C4B8F2"/>
        </a:accent5>
        <a:accent6>
          <a:srgbClr val="007373"/>
        </a:accent6>
        <a:hlink>
          <a:srgbClr val="0066CC"/>
        </a:hlink>
        <a:folHlink>
          <a:srgbClr val="8AB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예제 프레젠테이션 슬라이드 3">
        <a:dk1>
          <a:srgbClr val="666699"/>
        </a:dk1>
        <a:lt1>
          <a:srgbClr val="FFFFFF"/>
        </a:lt1>
        <a:dk2>
          <a:srgbClr val="000000"/>
        </a:dk2>
        <a:lt2>
          <a:srgbClr val="CACACA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BCD8C6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예제 프레젠테이션 슬라이드">
  <a:themeElements>
    <a:clrScheme name="5_예제 프레젠테이션 슬라이드 1">
      <a:dk1>
        <a:srgbClr val="1D528D"/>
      </a:dk1>
      <a:lt1>
        <a:srgbClr val="FFFFFF"/>
      </a:lt1>
      <a:dk2>
        <a:srgbClr val="000000"/>
      </a:dk2>
      <a:lt2>
        <a:srgbClr val="CACACA"/>
      </a:lt2>
      <a:accent1>
        <a:srgbClr val="0099CC"/>
      </a:accent1>
      <a:accent2>
        <a:srgbClr val="BFA907"/>
      </a:accent2>
      <a:accent3>
        <a:srgbClr val="FFFFFF"/>
      </a:accent3>
      <a:accent4>
        <a:srgbClr val="174578"/>
      </a:accent4>
      <a:accent5>
        <a:srgbClr val="AACAE2"/>
      </a:accent5>
      <a:accent6>
        <a:srgbClr val="AD9906"/>
      </a:accent6>
      <a:hlink>
        <a:srgbClr val="6E81E0"/>
      </a:hlink>
      <a:folHlink>
        <a:srgbClr val="009999"/>
      </a:folHlink>
    </a:clrScheme>
    <a:fontScheme name="5_예제 프레젠테이션 슬라이드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예제 프레젠테이션 슬라이드 1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BFA907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AD990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예제 프레젠테이션 슬라이드 2">
        <a:dk1>
          <a:srgbClr val="4E40A4"/>
        </a:dk1>
        <a:lt1>
          <a:srgbClr val="FFFFFF"/>
        </a:lt1>
        <a:dk2>
          <a:srgbClr val="000000"/>
        </a:dk2>
        <a:lt2>
          <a:srgbClr val="CACACA"/>
        </a:lt2>
        <a:accent1>
          <a:srgbClr val="8B65E9"/>
        </a:accent1>
        <a:accent2>
          <a:srgbClr val="008080"/>
        </a:accent2>
        <a:accent3>
          <a:srgbClr val="FFFFFF"/>
        </a:accent3>
        <a:accent4>
          <a:srgbClr val="41358B"/>
        </a:accent4>
        <a:accent5>
          <a:srgbClr val="C4B8F2"/>
        </a:accent5>
        <a:accent6>
          <a:srgbClr val="007373"/>
        </a:accent6>
        <a:hlink>
          <a:srgbClr val="0066CC"/>
        </a:hlink>
        <a:folHlink>
          <a:srgbClr val="8AB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예제 프레젠테이션 슬라이드 3">
        <a:dk1>
          <a:srgbClr val="666699"/>
        </a:dk1>
        <a:lt1>
          <a:srgbClr val="FFFFFF"/>
        </a:lt1>
        <a:dk2>
          <a:srgbClr val="000000"/>
        </a:dk2>
        <a:lt2>
          <a:srgbClr val="CACACA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BCD8C6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태양">
  <a:themeElements>
    <a:clrScheme name="태양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태양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태양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신규사업계획서 (표준양식 샘플)</Template>
  <TotalTime>727</TotalTime>
  <Words>204</Words>
  <Application>Microsoft Office PowerPoint</Application>
  <PresentationFormat>사용자 지정</PresentationFormat>
  <Paragraphs>60</Paragraphs>
  <Slides>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15</vt:i4>
      </vt:variant>
      <vt:variant>
        <vt:lpstr>슬라이드 제목</vt:lpstr>
      </vt:variant>
      <vt:variant>
        <vt:i4>1</vt:i4>
      </vt:variant>
    </vt:vector>
  </HeadingPairs>
  <TitlesOfParts>
    <vt:vector size="16" baseType="lpstr">
      <vt:lpstr>4_예제 프레젠테이션 슬라이드</vt:lpstr>
      <vt:lpstr>2_예제 프레젠테이션 슬라이드</vt:lpstr>
      <vt:lpstr>5_예제 프레젠테이션 슬라이드</vt:lpstr>
      <vt:lpstr>디자인 사용자 지정</vt:lpstr>
      <vt:lpstr>1_디자인 사용자 지정</vt:lpstr>
      <vt:lpstr>2_디자인 사용자 지정</vt:lpstr>
      <vt:lpstr>3_디자인 사용자 지정</vt:lpstr>
      <vt:lpstr>태양</vt:lpstr>
      <vt:lpstr>4_디자인 사용자 지정</vt:lpstr>
      <vt:lpstr>5_디자인 사용자 지정</vt:lpstr>
      <vt:lpstr>6_디자인 사용자 지정</vt:lpstr>
      <vt:lpstr>7_디자인 사용자 지정</vt:lpstr>
      <vt:lpstr>8_디자인 사용자 지정</vt:lpstr>
      <vt:lpstr>9_디자인 사용자 지정</vt:lpstr>
      <vt:lpstr>10_디자인 사용자 지정</vt:lpstr>
      <vt:lpstr>슬라이드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PCY</dc:creator>
  <cp:lastModifiedBy>acorn</cp:lastModifiedBy>
  <cp:revision>120</cp:revision>
  <dcterms:created xsi:type="dcterms:W3CDTF">2016-09-22T07:23:35Z</dcterms:created>
  <dcterms:modified xsi:type="dcterms:W3CDTF">2022-08-18T06:30:04Z</dcterms:modified>
</cp:coreProperties>
</file>